
<file path=[Content_Types].xml><?xml version="1.0" encoding="utf-8"?>
<Types xmlns="http://schemas.openxmlformats.org/package/2006/content-types">
  <Default ContentType="application/vnd.openxmlformats-officedocument.presentationml.presentation.main+xml" Extension="xml"/>
  <Default ContentType="application/vnd.openxmlformats-package.relationships+xml" Extension="rels"/>
  <Override ContentType="application/vnd.openxmlformats-officedocument.presentationml.slideMaster+xml" PartName="/ppt/slideMasters/slideMaster1.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theme+xml" PartName="/ppt/slideMasters/theme/theme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Default ContentType="image/jpeg" Extension="jpg"/>
  <Default ContentType="image/png" Extension="png"/>
</Types>
</file>

<file path=_rels/.rels>&#65279;<?xml version="1.0"?><Relationships xmlns="http://schemas.openxmlformats.org/package/2006/relationships"><Relationship Id="Re0" Target="/ppt/presentation.xml" Type="http://schemas.openxmlformats.org/officeDocument/2006/relationships/officeDocument"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8288000" cy="10287000"/>
  <p:notesSz cx="6858000" cy="9144000"/>
  <p:defaultTex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p:defaultTextStyle>
</p:presentation>
</file>

<file path=ppt/tableStyles.xml><?xml version="1.0" encoding="utf-8"?>
<a:tblStyleLst xmlns:a="http://schemas.openxmlformats.org/drawingml/2006/main" def="{5C22544A-7EE6-4342-B048-85BDC9FD1C3A}"/>
</file>

<file path=ppt/_rels/presentation.xml.rels>&#65279;<?xml version="1.0"?><Relationships xmlns="http://schemas.openxmlformats.org/package/2006/relationships"><Relationship Id="rId1" Target="/ppt/slideMasters/slideMaster1.xml" Type="http://schemas.openxmlformats.org/officeDocument/2006/relationships/slideMaster" /><Relationship Id="rId2" Target="/ppt/slideMasters/theme/theme1.xml" Type="http://schemas.openxmlformats.org/officeDocument/2006/relationships/theme" /><Relationship Id="rId3" Target="/ppt/slides/slide1.xml" Type="http://schemas.openxmlformats.org/officeDocument/2006/relationships/slide" /><Relationship Id="rId4" Target="/ppt/slides/slide2.xml" Type="http://schemas.openxmlformats.org/officeDocument/2006/relationships/slide" /><Relationship Id="rId5" Target="/ppt/slides/slide3.xml" Type="http://schemas.openxmlformats.org/officeDocument/2006/relationships/slide" /><Relationship Id="rId6" Target="/ppt/slides/slide4.xml" Type="http://schemas.openxmlformats.org/officeDocument/2006/relationships/slide" /><Relationship Id="rId7" Target="/ppt/slides/slide5.xml" Type="http://schemas.openxmlformats.org/officeDocument/2006/relationships/slide" /><Relationship Id="rId8" Target="/ppt/slides/slide6.xml" Type="http://schemas.openxmlformats.org/officeDocument/2006/relationships/slide" /><Relationship Id="rId9" Target="/ppt/slides/slide7.xml" Type="http://schemas.openxmlformats.org/officeDocument/2006/relationships/slide" /><Relationship Id="rId10" Target="/ppt/slides/slide8.xml" Type="http://schemas.openxmlformats.org/officeDocument/2006/relationships/slide" /><Relationship Id="rId11" Target="/ppt/slides/slide9.xml" Type="http://schemas.openxmlformats.org/officeDocument/2006/relationships/slide" /><Relationship Id="rId12" Target="/ppt/slides/slide10.xml" Type="http://schemas.openxmlformats.org/officeDocument/2006/relationships/slide" /><Relationship Id="rId13" Target="/ppt/slides/slide11.xml" Type="http://schemas.openxmlformats.org/officeDocument/2006/relationships/slide" /><Relationship Id="rId14" Target="/ppt/slides/slide12.xml" Type="http://schemas.openxmlformats.org/officeDocument/2006/relationships/slide" /><Relationship Id="rId15" Target="/ppt/tableStyles.xml" Type="http://schemas.openxmlformats.org/officeDocument/2006/relationships/tableStyles" /></Relationships>
</file>

<file path=ppt/slideLayouts/_rels/slideLayout1.xml.rels>&#65279;<?xml version="1.0"?><Relationships xmlns="http://schemas.openxmlformats.org/package/2006/relationships"><Relationship Id="rId1" Target="/ppt/slideMasters/slideMaster1.xml" Type="http://schemas.openxmlformats.org/officeDocument/2006/relationships/slideMaster" /></Relationships>
</file>

<file path=ppt/slideLayouts/_rels/slideLayout10.xml.rels>&#65279;<?xml version="1.0"?><Relationships xmlns="http://schemas.openxmlformats.org/package/2006/relationships"><Relationship Id="rId1" Target="/ppt/slideMasters/slideMaster1.xml" Type="http://schemas.openxmlformats.org/officeDocument/2006/relationships/slideMaster" /></Relationships>
</file>

<file path=ppt/slideLayouts/_rels/slideLayout11.xml.rels>&#65279;<?xml version="1.0"?><Relationships xmlns="http://schemas.openxmlformats.org/package/2006/relationships"><Relationship Id="rId1" Target="/ppt/slideMasters/slideMaster1.xml" Type="http://schemas.openxmlformats.org/officeDocument/2006/relationships/slideMaster" /></Relationships>
</file>

<file path=ppt/slideLayouts/_rels/slideLayout2.xml.rels>&#65279;<?xml version="1.0"?><Relationships xmlns="http://schemas.openxmlformats.org/package/2006/relationships"><Relationship Id="rId1" Target="/ppt/slideMasters/slideMaster1.xml" Type="http://schemas.openxmlformats.org/officeDocument/2006/relationships/slideMaster" /></Relationships>
</file>

<file path=ppt/slideLayouts/_rels/slideLayout3.xml.rels>&#65279;<?xml version="1.0"?><Relationships xmlns="http://schemas.openxmlformats.org/package/2006/relationships"><Relationship Id="rId1" Target="/ppt/slideMasters/slideMaster1.xml" Type="http://schemas.openxmlformats.org/officeDocument/2006/relationships/slideMaster" /></Relationships>
</file>

<file path=ppt/slideLayouts/_rels/slideLayout4.xml.rels>&#65279;<?xml version="1.0"?><Relationships xmlns="http://schemas.openxmlformats.org/package/2006/relationships"><Relationship Id="rId1" Target="/ppt/slideMasters/slideMaster1.xml" Type="http://schemas.openxmlformats.org/officeDocument/2006/relationships/slideMaster" /></Relationships>
</file>

<file path=ppt/slideLayouts/_rels/slideLayout5.xml.rels>&#65279;<?xml version="1.0"?><Relationships xmlns="http://schemas.openxmlformats.org/package/2006/relationships"><Relationship Id="rId1" Target="/ppt/slideMasters/slideMaster1.xml" Type="http://schemas.openxmlformats.org/officeDocument/2006/relationships/slideMaster" /></Relationships>
</file>

<file path=ppt/slideLayouts/_rels/slideLayout6.xml.rels>&#65279;<?xml version="1.0"?><Relationships xmlns="http://schemas.openxmlformats.org/package/2006/relationships"><Relationship Id="rId1" Target="/ppt/slideMasters/slideMaster1.xml" Type="http://schemas.openxmlformats.org/officeDocument/2006/relationships/slideMaster" /></Relationships>
</file>

<file path=ppt/slideLayouts/_rels/slideLayout7.xml.rels>&#65279;<?xml version="1.0"?><Relationships xmlns="http://schemas.openxmlformats.org/package/2006/relationships"><Relationship Id="rId1" Target="/ppt/slideMasters/slideMaster1.xml" Type="http://schemas.openxmlformats.org/officeDocument/2006/relationships/slideMaster" /></Relationships>
</file>

<file path=ppt/slideLayouts/_rels/slideLayout8.xml.rels>&#65279;<?xml version="1.0"?><Relationships xmlns="http://schemas.openxmlformats.org/package/2006/relationships"><Relationship Id="rId1" Target="/ppt/slideMasters/slideMaster1.xml" Type="http://schemas.openxmlformats.org/officeDocument/2006/relationships/slideMaster" /></Relationships>
</file>

<file path=ppt/slideLayouts/_rels/slideLayout9.xml.rels>&#65279;<?xml version="1.0"?><Relationships xmlns="http://schemas.openxmlformats.org/package/2006/relationships"><Relationship Id="rId1" Target="/ppt/slideMasters/slideMaster1.xml" Type="http://schemas.openxmlformats.org/officeDocument/2006/relationships/slideMaster" /></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2" name="Title 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p:nvPr>
            <p:ph type="subTitle" idx="1"/>
          </p:nvPr>
        </p:nvSpPr>
        <p:spPr>
          <a:xfrm>
            <a:off x="1371600" y="3886200"/>
            <a:ext cx="6400800" cy="1752600"/>
          </a:xfrm>
        </p:spPr>
        <p:txBody>
          <a:bodyPr/>
          <a:lstStyle>
            <a:lvl1pPr marL="0" lvl="0" indent="0" algn="ctr">
              <a:buNone/>
              <a:defRPr>
                <a:solidFill>
                  <a:schemeClr val="tx1">
                    <a:tint val="75000"/>
                  </a:schemeClr>
                </a:solidFill>
              </a:defRPr>
            </a:lvl1pPr>
            <a:lvl2pPr marL="457200" lvl="1" indent="0" algn="ctr">
              <a:buNone/>
              <a:defRPr>
                <a:solidFill>
                  <a:schemeClr val="tx1">
                    <a:tint val="75000"/>
                  </a:schemeClr>
                </a:solidFill>
              </a:defRPr>
            </a:lvl2pPr>
            <a:lvl3pPr marL="914400" lvl="2" indent="0" algn="ctr">
              <a:buNone/>
              <a:defRPr>
                <a:solidFill>
                  <a:schemeClr val="tx1">
                    <a:tint val="75000"/>
                  </a:schemeClr>
                </a:solidFill>
              </a:defRPr>
            </a:lvl3pPr>
            <a:lvl4pPr marL="1371600" lvl="3" indent="0" algn="ctr">
              <a:buNone/>
              <a:defRPr>
                <a:solidFill>
                  <a:schemeClr val="tx1">
                    <a:tint val="75000"/>
                  </a:schemeClr>
                </a:solidFill>
              </a:defRPr>
            </a:lvl4pPr>
            <a:lvl5pPr marL="1828800" lvl="4" indent="0" algn="ctr">
              <a:buNone/>
              <a:defRPr>
                <a:solidFill>
                  <a:schemeClr val="tx1">
                    <a:tint val="75000"/>
                  </a:schemeClr>
                </a:solidFill>
              </a:defRPr>
            </a:lvl5pPr>
            <a:lvl6pPr marL="2286000" lvl="5" indent="0" algn="ctr">
              <a:buNone/>
              <a:defRPr>
                <a:solidFill>
                  <a:schemeClr val="tx1">
                    <a:tint val="75000"/>
                  </a:schemeClr>
                </a:solidFill>
              </a:defRPr>
            </a:lvl6pPr>
            <a:lvl7pPr marL="2743200" lvl="6" indent="0" algn="ctr">
              <a:buNone/>
              <a:defRPr>
                <a:solidFill>
                  <a:schemeClr val="tx1">
                    <a:tint val="75000"/>
                  </a:schemeClr>
                </a:solidFill>
              </a:defRPr>
            </a:lvl7pPr>
            <a:lvl8pPr marL="3200400" lvl="7" indent="0" algn="ctr">
              <a:buNone/>
              <a:defRPr>
                <a:solidFill>
                  <a:schemeClr val="tx1">
                    <a:tint val="75000"/>
                  </a:schemeClr>
                </a:solidFill>
              </a:defRPr>
            </a:lvl8pPr>
            <a:lvl9pPr marL="3657600" lvl="8" indent="0" algn="ctr">
              <a:buNone/>
              <a:defRPr>
                <a:solidFill>
                  <a:schemeClr val="tx1">
                    <a:tint val="75000"/>
                  </a:schemeClr>
                </a:solidFill>
              </a:defRPr>
            </a:lvl9pPr>
          </a:lstStyle>
          <a:p>
            <a:r>
              <a:rPr lang="en-US"/>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p:nvPr>
            <p:ph type="title"/>
          </p:nvPr>
        </p:nvSpPr>
        <p:spPr/>
        <p:txBody>
          <a:bodyPr/>
          <a:lstStyle/>
          <a:p>
            <a:r>
              <a:rPr lang="en-US"/>
              <a:t>Click to edit Master title style</a:t>
            </a:r>
            <a:endParaRPr lang="en-US"/>
          </a:p>
        </p:txBody>
      </p:sp>
      <p:sp>
        <p:nvSpPr>
          <p:cNvPr id="3" name="Vertical Text Placeholder 2"/>
          <p:cNvSpPr/>
          <p:nvPr>
            <p:ph type="body"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Vertical Title and Text">
    <p:spTree>
      <p:nvGrpSpPr>
        <p:cNvPr id="1" name=""/>
        <p:cNvGrpSpPr/>
        <p:nvPr/>
      </p:nvGrpSpPr>
      <p:grpSpPr>
        <a:xfrm>
          <a:off x="0" y="0"/>
          <a:ext cx="0" cy="0"/>
          <a:chOff x="0" y="0"/>
          <a:chExt cx="0" cy="0"/>
        </a:xfrm>
      </p:grpSpPr>
      <p:sp>
        <p:nvSpPr>
          <p:cNvPr id="2" name="Vertical Title 1"/>
          <p:cNvSpPr/>
          <p:nvPr>
            <p:ph type="title"/>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p:nvPr>
            <p:ph type="body"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p:nvPr>
            <p:ph type="title"/>
          </p:nvPr>
        </p:nvSpPr>
        <p:spPr/>
        <p:txBody>
          <a:bodyPr/>
          <a:lstStyle/>
          <a:p>
            <a:r>
              <a:rPr lang="en-US"/>
              <a:t>Click to edit Master title style</a:t>
            </a:r>
            <a:endParaRPr lang="en-US"/>
          </a:p>
        </p:txBody>
      </p:sp>
      <p:sp>
        <p:nvSpPr>
          <p:cNvPr id="3" name="Content Placeholder 2"/>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Header">
    <p:spTree>
      <p:nvGrpSpPr>
        <p:cNvPr id="1" name=""/>
        <p:cNvGrpSpPr/>
        <p:nvPr/>
      </p:nvGrpSpPr>
      <p:grpSpPr>
        <a:xfrm>
          <a:off x="0" y="0"/>
          <a:ext cx="0" cy="0"/>
          <a:chOff x="0" y="0"/>
          <a:chExt cx="0" cy="0"/>
        </a:xfrm>
      </p:grpSpPr>
      <p:sp>
        <p:nvSpPr>
          <p:cNvPr id="2" name="Title 1"/>
          <p:cNvSpPr/>
          <p:nvPr>
            <p:ph type="title"/>
          </p:nvPr>
        </p:nvSpPr>
        <p:spPr>
          <a:xfrm>
            <a:off x="722313" y="4406900"/>
            <a:ext cx="7772400" cy="1362075"/>
          </a:xfrm>
        </p:spPr>
        <p:txBody>
          <a:bodyPr anchor="t"/>
          <a:lstStyle>
            <a:lvl1pPr lvl="0" algn="l">
              <a:defRPr sz="4000" b="1"/>
            </a:lvl1pPr>
          </a:lstStyle>
          <a:p>
            <a:r>
              <a:rPr lang="en-US"/>
              <a:t>Click to edit Master title style</a:t>
            </a:r>
            <a:endParaRPr lang="en-US"/>
          </a:p>
        </p:txBody>
      </p:sp>
      <p:sp>
        <p:nvSpPr>
          <p:cNvPr id="3" name="Text Placeholder 2"/>
          <p:cNvSpPr/>
          <p:nvPr>
            <p:ph type="body" idx="1"/>
          </p:nvPr>
        </p:nvSpPr>
        <p:spPr>
          <a:xfrm>
            <a:off x="722313" y="2906713"/>
            <a:ext cx="7772400" cy="1500187"/>
          </a:xfrm>
        </p:spPr>
        <p:txBody>
          <a:bodyPr anchor="b"/>
          <a:lstStyle>
            <a:lvl1pPr marL="0" lvl="0" indent="0">
              <a:buNone/>
              <a:defRPr sz="2000">
                <a:solidFill>
                  <a:schemeClr val="tx1">
                    <a:tint val="75000"/>
                  </a:schemeClr>
                </a:solidFill>
              </a:defRPr>
            </a:lvl1pPr>
            <a:lvl2pPr marL="457200" lvl="1" indent="0">
              <a:buNone/>
              <a:defRPr sz="1800">
                <a:solidFill>
                  <a:schemeClr val="tx1">
                    <a:tint val="75000"/>
                  </a:schemeClr>
                </a:solidFill>
              </a:defRPr>
            </a:lvl2pPr>
            <a:lvl3pPr marL="914400" lvl="2" indent="0">
              <a:buNone/>
              <a:defRPr sz="1600">
                <a:solidFill>
                  <a:schemeClr val="tx1">
                    <a:tint val="75000"/>
                  </a:schemeClr>
                </a:solidFill>
              </a:defRPr>
            </a:lvl3pPr>
            <a:lvl4pPr marL="1371600" lvl="3" indent="0">
              <a:buNone/>
              <a:defRPr sz="1400">
                <a:solidFill>
                  <a:schemeClr val="tx1">
                    <a:tint val="75000"/>
                  </a:schemeClr>
                </a:solidFill>
              </a:defRPr>
            </a:lvl4pPr>
            <a:lvl5pPr marL="1828800" lvl="4" indent="0">
              <a:buNone/>
              <a:defRPr sz="1400">
                <a:solidFill>
                  <a:schemeClr val="tx1">
                    <a:tint val="75000"/>
                  </a:schemeClr>
                </a:solidFill>
              </a:defRPr>
            </a:lvl5pPr>
            <a:lvl6pPr marL="2286000" lvl="5" indent="0">
              <a:buNone/>
              <a:defRPr sz="1400">
                <a:solidFill>
                  <a:schemeClr val="tx1">
                    <a:tint val="75000"/>
                  </a:schemeClr>
                </a:solidFill>
              </a:defRPr>
            </a:lvl6pPr>
            <a:lvl7pPr marL="2743200" lvl="6" indent="0">
              <a:buNone/>
              <a:defRPr sz="1400">
                <a:solidFill>
                  <a:schemeClr val="tx1">
                    <a:tint val="75000"/>
                  </a:schemeClr>
                </a:solidFill>
              </a:defRPr>
            </a:lvl7pPr>
            <a:lvl8pPr marL="3200400" lvl="7" indent="0">
              <a:buNone/>
              <a:defRPr sz="1400">
                <a:solidFill>
                  <a:schemeClr val="tx1">
                    <a:tint val="75000"/>
                  </a:schemeClr>
                </a:solidFill>
              </a:defRPr>
            </a:lvl8pPr>
            <a:lvl9pPr marL="3657600" lvl="8"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p:nvPr>
            <p:ph type="title"/>
          </p:nvPr>
        </p:nvSpPr>
        <p:spPr/>
        <p:txBody>
          <a:bodyPr/>
          <a:lstStyle/>
          <a:p>
            <a:r>
              <a:rPr lang="en-US"/>
              <a:t>Click to edit Master title style</a:t>
            </a:r>
            <a:endParaRPr lang="en-US"/>
          </a:p>
        </p:txBody>
      </p:sp>
      <p:sp>
        <p:nvSpPr>
          <p:cNvPr id="3" name="Content Placeholder 2"/>
          <p:cNvSpPr/>
          <p:nvPr>
            <p:ph idx="1"/>
          </p:nvPr>
        </p:nvSpPr>
        <p:spPr>
          <a:xfrm>
            <a:off x="457200" y="1600200"/>
            <a:ext cx="4038600" cy="4525963"/>
          </a:xfrm>
        </p:spPr>
        <p:txBody>
          <a:bodyPr/>
          <a:lstStyle>
            <a:lvl1pPr lvl="0">
              <a:defRPr sz="2800"/>
            </a:lvl1pPr>
            <a:lvl2pPr lvl="1">
              <a:defRPr sz="2400"/>
            </a:lvl2pPr>
            <a:lvl3pPr lvl="2">
              <a:defRPr sz="2000"/>
            </a:lvl3pPr>
            <a:lvl4pPr lvl="3">
              <a:defRPr sz="1800"/>
            </a:lvl4pPr>
            <a:lvl5pPr lvl="4">
              <a:defRPr sz="1800"/>
            </a:lvl5pPr>
            <a:lvl6pPr lvl="5">
              <a:defRPr sz="1800"/>
            </a:lvl6pPr>
            <a:lvl7pPr lvl="6">
              <a:defRPr sz="1800"/>
            </a:lvl7pPr>
            <a:lvl8pPr lvl="7">
              <a:defRPr sz="1800"/>
            </a:lvl8pPr>
            <a:lvl9pPr lvl="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p:nvPr>
            <p:ph idx="2"/>
          </p:nvPr>
        </p:nvSpPr>
        <p:spPr>
          <a:xfrm>
            <a:off x="4648200" y="1600200"/>
            <a:ext cx="4038600" cy="4525963"/>
          </a:xfrm>
        </p:spPr>
        <p:txBody>
          <a:bodyPr/>
          <a:lstStyle>
            <a:lvl1pPr lvl="0">
              <a:defRPr sz="2800"/>
            </a:lvl1pPr>
            <a:lvl2pPr lvl="1">
              <a:defRPr sz="2400"/>
            </a:lvl2pPr>
            <a:lvl3pPr lvl="2">
              <a:defRPr sz="2000"/>
            </a:lvl3pPr>
            <a:lvl4pPr lvl="3">
              <a:defRPr sz="1800"/>
            </a:lvl4pPr>
            <a:lvl5pPr lvl="4">
              <a:defRPr sz="1800"/>
            </a:lvl5pPr>
            <a:lvl6pPr lvl="5">
              <a:defRPr sz="1800"/>
            </a:lvl6pPr>
            <a:lvl7pPr lvl="6">
              <a:defRPr sz="1800"/>
            </a:lvl7pPr>
            <a:lvl8pPr lvl="7">
              <a:defRPr sz="1800"/>
            </a:lvl8pPr>
            <a:lvl9pPr lvl="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p:nvPr>
            <p:ph type="title"/>
          </p:nvPr>
        </p:nvSpPr>
        <p:spPr/>
        <p:txBody>
          <a:bodyPr/>
          <a:lstStyle/>
          <a:p>
            <a:r>
              <a:rPr lang="en-US"/>
              <a:t>Click to edit Master title style</a:t>
            </a:r>
            <a:endParaRPr lang="en-US"/>
          </a:p>
        </p:txBody>
      </p:sp>
      <p:sp>
        <p:nvSpPr>
          <p:cNvPr id="3" name="Text Placeholder 2"/>
          <p:cNvSpPr/>
          <p:nvPr>
            <p:ph type="body" idx="1"/>
          </p:nvPr>
        </p:nvSpPr>
        <p:spPr>
          <a:xfrm>
            <a:off x="457200" y="1535113"/>
            <a:ext cx="4040188" cy="63976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en-US"/>
              <a:t>Click to edit Master text styles</a:t>
            </a:r>
          </a:p>
        </p:txBody>
      </p:sp>
      <p:sp>
        <p:nvSpPr>
          <p:cNvPr id="4" name="Content Placeholder 3"/>
          <p:cNvSpPr/>
          <p:nvPr>
            <p:ph idx="2"/>
          </p:nvPr>
        </p:nvSpPr>
        <p:spPr>
          <a:xfrm>
            <a:off x="457200" y="2174875"/>
            <a:ext cx="4040188" cy="3951288"/>
          </a:xfrm>
        </p:spPr>
        <p:txBody>
          <a:bodyPr/>
          <a:lstStyle>
            <a:lvl1pPr lvl="0">
              <a:defRPr sz="2400"/>
            </a:lvl1pPr>
            <a:lvl2pPr lvl="1">
              <a:defRPr sz="2000"/>
            </a:lvl2pPr>
            <a:lvl3pPr lvl="2">
              <a:defRPr sz="1800"/>
            </a:lvl3pPr>
            <a:lvl4pPr lvl="3">
              <a:defRPr sz="1600"/>
            </a:lvl4pPr>
            <a:lvl5pPr lvl="4">
              <a:defRPr sz="1600"/>
            </a:lvl5pPr>
            <a:lvl6pPr lvl="5">
              <a:defRPr sz="1600"/>
            </a:lvl6pPr>
            <a:lvl7pPr lvl="6">
              <a:defRPr sz="1600"/>
            </a:lvl7pPr>
            <a:lvl8pPr lvl="7">
              <a:defRPr sz="1600"/>
            </a:lvl8pPr>
            <a:lvl9pPr lvl="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p:nvPr>
            <p:ph type="body" idx="3"/>
          </p:nvPr>
        </p:nvSpPr>
        <p:spPr>
          <a:xfrm>
            <a:off x="4645025" y="1535113"/>
            <a:ext cx="4041775" cy="63976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en-US"/>
              <a:t>Click to edit Master text styles</a:t>
            </a:r>
          </a:p>
        </p:txBody>
      </p:sp>
      <p:sp>
        <p:nvSpPr>
          <p:cNvPr id="6" name="Content Placeholder 5"/>
          <p:cNvSpPr/>
          <p:nvPr>
            <p:ph idx="4"/>
          </p:nvPr>
        </p:nvSpPr>
        <p:spPr>
          <a:xfrm>
            <a:off x="4645025" y="2174875"/>
            <a:ext cx="4041775" cy="3951288"/>
          </a:xfrm>
        </p:spPr>
        <p:txBody>
          <a:bodyPr/>
          <a:lstStyle>
            <a:lvl1pPr lvl="0">
              <a:defRPr sz="2400"/>
            </a:lvl1pPr>
            <a:lvl2pPr lvl="1">
              <a:defRPr sz="2000"/>
            </a:lvl2pPr>
            <a:lvl3pPr lvl="2">
              <a:defRPr sz="1800"/>
            </a:lvl3pPr>
            <a:lvl4pPr lvl="3">
              <a:defRPr sz="1600"/>
            </a:lvl4pPr>
            <a:lvl5pPr lvl="4">
              <a:defRPr sz="1600"/>
            </a:lvl5pPr>
            <a:lvl6pPr lvl="5">
              <a:defRPr sz="1600"/>
            </a:lvl6pPr>
            <a:lvl7pPr lvl="6">
              <a:defRPr sz="1600"/>
            </a:lvl7pPr>
            <a:lvl8pPr lvl="7">
              <a:defRPr sz="1600"/>
            </a:lvl8pPr>
            <a:lvl9pPr lvl="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p:nvPr>
            <p:ph type="title"/>
          </p:nvPr>
        </p:nvSpPr>
        <p:spPr/>
        <p:txBody>
          <a:bodyPr/>
          <a:lstStyle/>
          <a:p>
            <a:r>
              <a:rPr lang="en-US"/>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
        <p:cNvGrpSpPr/>
        <p:nvPr/>
      </p:nvGrpSpPr>
      <p:grpSpPr>
        <a:xfrm>
          <a:off x="0" y="0"/>
          <a:ext cx="0" cy="0"/>
          <a:chOff x="0" y="0"/>
          <a:chExt cx="0" cy="0"/>
        </a:xfrm>
      </p:grpSpPr>
      <p:sp>
        <p:nvSpPr>
          <p:cNvPr id="2" name="Title 1"/>
          <p:cNvSpPr/>
          <p:nvPr>
            <p:ph type="title"/>
          </p:nvPr>
        </p:nvSpPr>
        <p:spPr>
          <a:xfrm>
            <a:off x="457200" y="273050"/>
            <a:ext cx="3008313" cy="1162050"/>
          </a:xfrm>
        </p:spPr>
        <p:txBody>
          <a:bodyPr anchor="b"/>
          <a:lstStyle>
            <a:lvl1pPr lvl="0" algn="l">
              <a:defRPr sz="2000" b="1"/>
            </a:lvl1pPr>
          </a:lstStyle>
          <a:p>
            <a:r>
              <a:rPr lang="en-US"/>
              <a:t>Click to edit Master title style</a:t>
            </a:r>
            <a:endParaRPr lang="en-US"/>
          </a:p>
        </p:txBody>
      </p:sp>
      <p:sp>
        <p:nvSpPr>
          <p:cNvPr id="3" name="Content Placeholder 2"/>
          <p:cNvSpPr/>
          <p:nvPr>
            <p:ph idx="1"/>
          </p:nvPr>
        </p:nvSpPr>
        <p:spPr>
          <a:xfrm>
            <a:off x="3575050" y="273050"/>
            <a:ext cx="5111750" cy="5853113"/>
          </a:xfr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p:nvPr>
            <p:ph type="body" idx="2"/>
          </p:nvPr>
        </p:nvSpPr>
        <p:spPr>
          <a:xfrm>
            <a:off x="457200" y="1435100"/>
            <a:ext cx="3008313" cy="4691063"/>
          </a:xfrm>
        </p:spPr>
        <p:txBody>
          <a:bodyPr/>
          <a:lstStyle>
            <a:lvl1pPr marL="0" lvl="0" indent="0">
              <a:buNone/>
              <a:defRPr sz="1400"/>
            </a:lvl1pPr>
            <a:lvl2pPr marL="457200" lvl="1" indent="0">
              <a:buNone/>
              <a:defRPr sz="1200"/>
            </a:lvl2pPr>
            <a:lvl3pPr marL="914400" lvl="2" indent="0">
              <a:buNone/>
              <a:defRPr sz="1000"/>
            </a:lvl3pPr>
            <a:lvl4pPr marL="1371600" lvl="3" indent="0">
              <a:buNone/>
              <a:defRPr sz="900"/>
            </a:lvl4pPr>
            <a:lvl5pPr marL="1828800" lvl="4" indent="0">
              <a:buNone/>
              <a:defRPr sz="900"/>
            </a:lvl5pPr>
            <a:lvl6pPr marL="2286000" lvl="5" indent="0">
              <a:buNone/>
              <a:defRPr sz="900"/>
            </a:lvl6pPr>
            <a:lvl7pPr marL="2743200" lvl="6" indent="0">
              <a:buNone/>
              <a:defRPr sz="900"/>
            </a:lvl7pPr>
            <a:lvl8pPr marL="3200400" lvl="7" indent="0">
              <a:buNone/>
              <a:defRPr sz="900"/>
            </a:lvl8pPr>
            <a:lvl9pPr marL="3657600" lvl="8"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2" name="Title 1"/>
          <p:cNvSpPr/>
          <p:nvPr>
            <p:ph type="title"/>
          </p:nvPr>
        </p:nvSpPr>
        <p:spPr>
          <a:xfrm>
            <a:off x="1792288" y="4800600"/>
            <a:ext cx="5486400" cy="566738"/>
          </a:xfrm>
        </p:spPr>
        <p:txBody>
          <a:bodyPr anchor="b"/>
          <a:lstStyle>
            <a:lvl1pPr lvl="0" algn="l">
              <a:defRPr sz="2000" b="1"/>
            </a:lvl1pPr>
          </a:lstStyle>
          <a:p>
            <a:r>
              <a:rPr lang="en-US"/>
              <a:t>Click to edit Master title style</a:t>
            </a:r>
            <a:endParaRPr lang="en-US"/>
          </a:p>
        </p:txBody>
      </p:sp>
      <p:sp>
        <p:nvSpPr>
          <p:cNvPr id="3" name="Picture Placeholder 2"/>
          <p:cNvSpPr/>
          <p:nvPr>
            <p:ph type="pic" idx="1"/>
          </p:nvPr>
        </p:nvSpPr>
        <p:spPr>
          <a:xfrm>
            <a:off x="1792288" y="612775"/>
            <a:ext cx="5486400" cy="4114800"/>
          </a:xfr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en-US"/>
          </a:p>
        </p:txBody>
      </p:sp>
      <p:sp>
        <p:nvSpPr>
          <p:cNvPr id="4" name="Text Placeholder 3"/>
          <p:cNvSpPr/>
          <p:nvPr>
            <p:ph type="body" idx="2"/>
          </p:nvPr>
        </p:nvSpPr>
        <p:spPr>
          <a:xfrm>
            <a:off x="1792288" y="5367338"/>
            <a:ext cx="5486400" cy="804862"/>
          </a:xfrm>
        </p:spPr>
        <p:txBody>
          <a:bodyPr/>
          <a:lstStyle>
            <a:lvl1pPr marL="0" lvl="0" indent="0">
              <a:buNone/>
              <a:defRPr sz="1400"/>
            </a:lvl1pPr>
            <a:lvl2pPr marL="457200" lvl="1" indent="0">
              <a:buNone/>
              <a:defRPr sz="1200"/>
            </a:lvl2pPr>
            <a:lvl3pPr marL="914400" lvl="2" indent="0">
              <a:buNone/>
              <a:defRPr sz="1000"/>
            </a:lvl3pPr>
            <a:lvl4pPr marL="1371600" lvl="3" indent="0">
              <a:buNone/>
              <a:defRPr sz="900"/>
            </a:lvl4pPr>
            <a:lvl5pPr marL="1828800" lvl="4" indent="0">
              <a:buNone/>
              <a:defRPr sz="900"/>
            </a:lvl5pPr>
            <a:lvl6pPr marL="2286000" lvl="5" indent="0">
              <a:buNone/>
              <a:defRPr sz="900"/>
            </a:lvl6pPr>
            <a:lvl7pPr marL="2743200" lvl="6" indent="0">
              <a:buNone/>
              <a:defRPr sz="900"/>
            </a:lvl7pPr>
            <a:lvl8pPr marL="3200400" lvl="7" indent="0">
              <a:buNone/>
              <a:defRPr sz="900"/>
            </a:lvl8pPr>
            <a:lvl9pPr marL="3657600" lvl="8" indent="0">
              <a:buNone/>
              <a:defRPr sz="900"/>
            </a:lvl9pPr>
          </a:lstStyle>
          <a:p>
            <a:pPr lvl="0"/>
            <a:r>
              <a:rPr lang="en-US"/>
              <a:t>Click to edit Master text styles</a:t>
            </a:r>
          </a:p>
        </p:txBody>
      </p:sp>
    </p:spTree>
  </p:cSld>
  <p:clrMapOvr>
    <a:masterClrMapping/>
  </p:clrMapOvr>
</p:sldLayout>
</file>

<file path=ppt/slideMasters/_rels/slideMaster1.xml.rels>&#65279;<?xml version="1.0"?><Relationships xmlns="http://schemas.openxmlformats.org/package/2006/relationships"><Relationship Id="rId1" Target="/ppt/slideLayouts/slideLayout1.xml" Type="http://schemas.openxmlformats.org/officeDocument/2006/relationships/slideLayout" /><Relationship Id="rId2" Target="/ppt/slideLayouts/slideLayout2.xml" Type="http://schemas.openxmlformats.org/officeDocument/2006/relationships/slideLayout" /><Relationship Id="rId3" Target="/ppt/slideLayouts/slideLayout3.xml" Type="http://schemas.openxmlformats.org/officeDocument/2006/relationships/slideLayout" /><Relationship Id="rId4" Target="/ppt/slideLayouts/slideLayout4.xml" Type="http://schemas.openxmlformats.org/officeDocument/2006/relationships/slideLayout" /><Relationship Id="rId5" Target="/ppt/slideLayouts/slideLayout5.xml" Type="http://schemas.openxmlformats.org/officeDocument/2006/relationships/slideLayout" /><Relationship Id="rId6" Target="/ppt/slideLayouts/slideLayout6.xml" Type="http://schemas.openxmlformats.org/officeDocument/2006/relationships/slideLayout" /><Relationship Id="rId7" Target="/ppt/slideLayouts/slideLayout7.xml" Type="http://schemas.openxmlformats.org/officeDocument/2006/relationships/slideLayout" /><Relationship Id="rId8" Target="/ppt/slideLayouts/slideLayout8.xml" Type="http://schemas.openxmlformats.org/officeDocument/2006/relationships/slideLayout" /><Relationship Id="rId9" Target="/ppt/slideLayouts/slideLayout9.xml" Type="http://schemas.openxmlformats.org/officeDocument/2006/relationships/slideLayout" /><Relationship Id="rId10" Target="/ppt/slideLayouts/slideLayout10.xml" Type="http://schemas.openxmlformats.org/officeDocument/2006/relationships/slideLayout" /><Relationship Id="rId11" Target="/ppt/slideLayouts/slideLayout11.xml" Type="http://schemas.openxmlformats.org/officeDocument/2006/relationships/slideLayout" /><Relationship Id="rId12" Target="/ppt/slideMasters/theme/theme1.xml" Type="http://schemas.openxmlformats.org/officeDocument/2006/relationships/theme"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p:nvSpPr>
          <p:cNvPr id="2" name="Title Placeholder 1"/>
          <p:cNvSpPr/>
          <p:nvPr>
            <p:ph type="title"/>
          </p:nvPr>
        </p:nvSpPr>
        <p:spPr>
          <a:xfrm>
            <a:off x="457200" y="274638"/>
            <a:ext cx="8229600" cy="1143000"/>
          </a:xfrm>
          <a:prstGeom prst="rect">
            <a:avLst/>
          </a:prstGeom>
        </p:spPr>
        <p:txBody>
          <a:bodyPr vert="horz" lIns="91440" tIns="45720" rIns="91440" bIns="45720" anchor="ctr">
            <a:normAutofit/>
          </a:bodyPr>
          <a:lstStyle/>
          <a:p>
            <a:r>
              <a:rPr lang="en-US"/>
              <a:t>Click to edit Master title style</a:t>
            </a:r>
            <a:endParaRPr lang="en-US"/>
          </a:p>
        </p:txBody>
      </p:sp>
      <p:sp>
        <p:nvSpPr>
          <p:cNvPr id="3" name="Text Placeholder 2"/>
          <p:cNvSpPr/>
          <p:nvPr>
            <p:ph type="body" idx="1"/>
          </p:nvPr>
        </p:nvSpPr>
        <p:spPr>
          <a:xfrm>
            <a:off x="457200" y="1600200"/>
            <a:ext cx="8229600" cy="4525963"/>
          </a:xfrm>
          <a:prstGeom prst="rect">
            <a:avLst/>
          </a:prstGeom>
        </p:spPr>
        <p:txBody>
          <a:bodyPr vert="horz" lIns="91440" tIns="45720" rIns="91440" bIns="4572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lvl="0" algn="ctr" defTabSz="914400">
        <a:spcBef>
          <a:spcPct val="0"/>
        </a:spcBef>
        <a:buNone/>
        <a:defRPr sz="4400" kern="1200">
          <a:solidFill>
            <a:schemeClr val="tx1"/>
          </a:solidFill>
          <a:latin typeface="Calibri"/>
          <a:ea typeface="宋体"/>
        </a:defRPr>
      </a:lvl1pPr>
    </p:titleStyle>
    <p:bodyStyle>
      <a:lvl1pPr marL="342900" lvl="0" indent="-342900" algn="l" defTabSz="914400">
        <a:spcBef>
          <a:spcPct val="20000"/>
        </a:spcBef>
        <a:buFont typeface="Arial" charset="0"/>
        <a:buChar char="•"/>
        <a:defRPr sz="3200" kern="1200">
          <a:solidFill>
            <a:schemeClr val="tx1"/>
          </a:solidFill>
          <a:latin typeface="Calibri"/>
          <a:ea typeface="宋体"/>
        </a:defRPr>
      </a:lvl1pPr>
      <a:lvl2pPr marL="742950" lvl="1" indent="-285750" algn="l" defTabSz="914400">
        <a:spcBef>
          <a:spcPct val="20000"/>
        </a:spcBef>
        <a:buFont typeface="Arial" charset="0"/>
        <a:buChar char="–"/>
        <a:defRPr sz="2800" kern="1200">
          <a:solidFill>
            <a:schemeClr val="tx1"/>
          </a:solidFill>
          <a:latin typeface="Calibri"/>
          <a:ea typeface="宋体"/>
        </a:defRPr>
      </a:lvl2pPr>
      <a:lvl3pPr marL="1143000" lvl="2" indent="-228600" algn="l" defTabSz="914400">
        <a:spcBef>
          <a:spcPct val="20000"/>
        </a:spcBef>
        <a:buFont typeface="Arial" charset="0"/>
        <a:buChar char="•"/>
        <a:defRPr sz="2400" kern="1200">
          <a:solidFill>
            <a:schemeClr val="tx1"/>
          </a:solidFill>
          <a:latin typeface="Calibri"/>
          <a:ea typeface="宋体"/>
        </a:defRPr>
      </a:lvl3pPr>
      <a:lvl4pPr marL="1600200" lvl="3" indent="-228600" algn="l" defTabSz="914400">
        <a:spcBef>
          <a:spcPct val="20000"/>
        </a:spcBef>
        <a:buFont typeface="Arial" charset="0"/>
        <a:buChar char="–"/>
        <a:defRPr sz="2000" kern="1200">
          <a:solidFill>
            <a:schemeClr val="tx1"/>
          </a:solidFill>
          <a:latin typeface="Calibri"/>
          <a:ea typeface="宋体"/>
        </a:defRPr>
      </a:lvl4pPr>
      <a:lvl5pPr marL="2057400" lvl="4" indent="-228600" algn="l" defTabSz="914400">
        <a:spcBef>
          <a:spcPct val="20000"/>
        </a:spcBef>
        <a:buFont typeface="Arial" charset="0"/>
        <a:buChar char="»"/>
        <a:defRPr sz="2000" kern="1200">
          <a:solidFill>
            <a:schemeClr val="tx1"/>
          </a:solidFill>
          <a:latin typeface="Calibri"/>
          <a:ea typeface="宋体"/>
        </a:defRPr>
      </a:lvl5pPr>
      <a:lvl6pPr marL="2514600" lvl="5" indent="-228600" algn="l" defTabSz="914400">
        <a:spcBef>
          <a:spcPct val="20000"/>
        </a:spcBef>
        <a:buFont typeface="Arial" charset="0"/>
        <a:buChar char="•"/>
        <a:defRPr sz="2000" kern="1200">
          <a:solidFill>
            <a:schemeClr val="tx1"/>
          </a:solidFill>
          <a:latin typeface="Calibri"/>
          <a:ea typeface="宋体"/>
        </a:defRPr>
      </a:lvl6pPr>
      <a:lvl7pPr marL="2971800" lvl="6" indent="-228600" algn="l" defTabSz="914400">
        <a:spcBef>
          <a:spcPct val="20000"/>
        </a:spcBef>
        <a:buFont typeface="Arial" charset="0"/>
        <a:buChar char="•"/>
        <a:defRPr sz="2000" kern="1200">
          <a:solidFill>
            <a:schemeClr val="tx1"/>
          </a:solidFill>
          <a:latin typeface="Calibri"/>
          <a:ea typeface="宋体"/>
        </a:defRPr>
      </a:lvl7pPr>
      <a:lvl8pPr marL="3429000" lvl="7" indent="-228600" algn="l" defTabSz="914400">
        <a:spcBef>
          <a:spcPct val="20000"/>
        </a:spcBef>
        <a:buFont typeface="Arial" charset="0"/>
        <a:buChar char="•"/>
        <a:defRPr sz="2000" kern="1200">
          <a:solidFill>
            <a:schemeClr val="tx1"/>
          </a:solidFill>
          <a:latin typeface="Calibri"/>
          <a:ea typeface="宋体"/>
        </a:defRPr>
      </a:lvl8pPr>
      <a:lvl9pPr marL="3886200" lvl="8" indent="-228600" algn="l" defTabSz="914400">
        <a:spcBef>
          <a:spcPct val="20000"/>
        </a:spcBef>
        <a:buFont typeface="Arial" charset="0"/>
        <a:buChar char="•"/>
        <a:defRPr sz="2000" kern="1200">
          <a:solidFill>
            <a:schemeClr val="tx1"/>
          </a:solidFill>
          <a:latin typeface="Calibri"/>
          <a:ea typeface="宋体"/>
        </a:defRPr>
      </a:lvl9pPr>
    </p:bodyStyle>
    <p:other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p:otherStyle>
  </p:txStyles>
</p:sldMaster>
</file>

<file path=ppt/slideMasters/theme/theme1.xml><?xml version="1.0" encoding="utf-8"?>
<a:theme xmlns:thm15="http://schemas.microsoft.com/office/thememl/2012/main"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slides/_rels/slide1.xml.rels>&#65279;<?xml version="1.0"?><Relationships xmlns="http://schemas.openxmlformats.org/package/2006/relationships"><Relationship Id="rId1" Target="/ppt/slideLayouts/slideLayout7.xml" Type="http://schemas.openxmlformats.org/officeDocument/2006/relationships/slideLayout" /><Relationship Id="rId2" Target="/ppt/media/image.jpg" Type="http://schemas.openxmlformats.org/officeDocument/2006/relationships/image" /></Relationships>
</file>

<file path=ppt/slides/_rels/slide10.xml.rels>&#65279;<?xml version="1.0"?><Relationships xmlns="http://schemas.openxmlformats.org/package/2006/relationships"><Relationship Id="rId1" Target="/ppt/slideLayouts/slideLayout7.xml" Type="http://schemas.openxmlformats.org/officeDocument/2006/relationships/slideLayout" /></Relationships>
</file>

<file path=ppt/slides/_rels/slide11.xml.rels>&#65279;<?xml version="1.0"?><Relationships xmlns="http://schemas.openxmlformats.org/package/2006/relationships"><Relationship Id="rId1" Target="/ppt/slideLayouts/slideLayout7.xml" Type="http://schemas.openxmlformats.org/officeDocument/2006/relationships/slideLayout" /><Relationship Id="rId2" Target="/ppt/media/image4.jpg" Type="http://schemas.openxmlformats.org/officeDocument/2006/relationships/image" /><Relationship Id="rId3" Target="/ppt/media/image14.png" Type="http://schemas.openxmlformats.org/officeDocument/2006/relationships/image" /><Relationship Id="rId4" Target="/ppt/media/image15.png" Type="http://schemas.openxmlformats.org/officeDocument/2006/relationships/image" /><Relationship Id="rId5" Target="/ppt/media/image16.png" Type="http://schemas.openxmlformats.org/officeDocument/2006/relationships/image" /><Relationship Id="rId6" Target="/ppt/media/image7.jpg" Type="http://schemas.openxmlformats.org/officeDocument/2006/relationships/image" /><Relationship Id="rId7" Target="/ppt/media/image8.jpg" Type="http://schemas.openxmlformats.org/officeDocument/2006/relationships/image" /><Relationship Id="rId8" Target="/ppt/media/image9.jpg" Type="http://schemas.openxmlformats.org/officeDocument/2006/relationships/image" /></Relationships>
</file>

<file path=ppt/slides/_rels/slide12.xml.rels>&#65279;<?xml version="1.0"?><Relationships xmlns="http://schemas.openxmlformats.org/package/2006/relationships"><Relationship Id="rId1" Target="/ppt/slideLayouts/slideLayout7.xml" Type="http://schemas.openxmlformats.org/officeDocument/2006/relationships/slideLayout" /><Relationship Id="rId2" Target="/ppt/media/image10.jpg" Type="http://schemas.openxmlformats.org/officeDocument/2006/relationships/image" /></Relationships>
</file>

<file path=ppt/slides/_rels/slide2.xml.rels>&#65279;<?xml version="1.0"?><Relationships xmlns="http://schemas.openxmlformats.org/package/2006/relationships"><Relationship Id="rId1" Target="/ppt/slideLayouts/slideLayout7.xml" Type="http://schemas.openxmlformats.org/officeDocument/2006/relationships/slideLayout" /><Relationship Id="rId2" Target="/ppt/media/image2.jpg" Type="http://schemas.openxmlformats.org/officeDocument/2006/relationships/image" /></Relationships>
</file>

<file path=ppt/slides/_rels/slide3.xml.rels>&#65279;<?xml version="1.0"?><Relationships xmlns="http://schemas.openxmlformats.org/package/2006/relationships"><Relationship Id="rId1" Target="/ppt/slideLayouts/slideLayout7.xml" Type="http://schemas.openxmlformats.org/officeDocument/2006/relationships/slideLayout" /><Relationship Id="rId2" Target="/ppt/media/image3.jpg" Type="http://schemas.openxmlformats.org/officeDocument/2006/relationships/image" /></Relationships>
</file>

<file path=ppt/slides/_rels/slide4.xml.rels>&#65279;<?xml version="1.0"?><Relationships xmlns="http://schemas.openxmlformats.org/package/2006/relationships"><Relationship Id="rId1" Target="/ppt/slideLayouts/slideLayout7.xml" Type="http://schemas.openxmlformats.org/officeDocument/2006/relationships/slideLayout" /><Relationship Id="rId2" Target="/ppt/media/image3.jpg" Type="http://schemas.openxmlformats.org/officeDocument/2006/relationships/image" /><Relationship Id="rId3" Target="/ppt/media/image.png" Type="http://schemas.openxmlformats.org/officeDocument/2006/relationships/image" /><Relationship Id="rId4" Target="/ppt/media/image2.png" Type="http://schemas.openxmlformats.org/officeDocument/2006/relationships/image" /></Relationships>
</file>

<file path=ppt/slides/_rels/slide5.xml.rels>&#65279;<?xml version="1.0"?><Relationships xmlns="http://schemas.openxmlformats.org/package/2006/relationships"><Relationship Id="rId1" Target="/ppt/slideLayouts/slideLayout7.xml" Type="http://schemas.openxmlformats.org/officeDocument/2006/relationships/slideLayout" /><Relationship Id="rId2" Target="/ppt/media/image4.jpg" Type="http://schemas.openxmlformats.org/officeDocument/2006/relationships/image" /><Relationship Id="rId3" Target="/ppt/media/image3.png" Type="http://schemas.openxmlformats.org/officeDocument/2006/relationships/image" /></Relationships>
</file>

<file path=ppt/slides/_rels/slide6.xml.rels>&#65279;<?xml version="1.0"?><Relationships xmlns="http://schemas.openxmlformats.org/package/2006/relationships"><Relationship Id="rId1" Target="/ppt/slideLayouts/slideLayout7.xml" Type="http://schemas.openxmlformats.org/officeDocument/2006/relationships/slideLayout" /><Relationship Id="rId2" Target="/ppt/media/image5.jpg" Type="http://schemas.openxmlformats.org/officeDocument/2006/relationships/image" /></Relationships>
</file>

<file path=ppt/slides/_rels/slide7.xml.rels>&#65279;<?xml version="1.0"?><Relationships xmlns="http://schemas.openxmlformats.org/package/2006/relationships"><Relationship Id="rId1" Target="/ppt/slideLayouts/slideLayout7.xml" Type="http://schemas.openxmlformats.org/officeDocument/2006/relationships/slideLayout" /><Relationship Id="rId2" Target="/ppt/media/image6.jpg" Type="http://schemas.openxmlformats.org/officeDocument/2006/relationships/image" /><Relationship Id="rId3" Target="/ppt/media/image4.png" Type="http://schemas.openxmlformats.org/officeDocument/2006/relationships/image" /><Relationship Id="rId4" Target="/ppt/media/image5.png" Type="http://schemas.openxmlformats.org/officeDocument/2006/relationships/image" /><Relationship Id="rId5" Target="/ppt/media/image6.png" Type="http://schemas.openxmlformats.org/officeDocument/2006/relationships/image" /></Relationships>
</file>

<file path=ppt/slides/_rels/slide8.xml.rels>&#65279;<?xml version="1.0"?><Relationships xmlns="http://schemas.openxmlformats.org/package/2006/relationships"><Relationship Id="rId1" Target="/ppt/slideLayouts/slideLayout7.xml" Type="http://schemas.openxmlformats.org/officeDocument/2006/relationships/slideLayout" /><Relationship Id="rId2" Target="/ppt/media/image3.jpg" Type="http://schemas.openxmlformats.org/officeDocument/2006/relationships/image" /></Relationships>
</file>

<file path=ppt/slides/_rels/slide9.xml.rels>&#65279;<?xml version="1.0"?><Relationships xmlns="http://schemas.openxmlformats.org/package/2006/relationships"><Relationship Id="rId1" Target="/ppt/slideLayouts/slideLayout7.xml" Type="http://schemas.openxmlformats.org/officeDocument/2006/relationships/slideLayout" /><Relationship Id="rId2" Target="/ppt/media/image7.png" Type="http://schemas.openxmlformats.org/officeDocument/2006/relationships/image" /><Relationship Id="rId3" Target="/ppt/media/image8.png" Type="http://schemas.openxmlformats.org/officeDocument/2006/relationships/image" /><Relationship Id="rId4" Target="/ppt/media/image9.png" Type="http://schemas.openxmlformats.org/officeDocument/2006/relationships/image" /><Relationship Id="rId5" Target="/ppt/media/image10.png" Type="http://schemas.openxmlformats.org/officeDocument/2006/relationships/image" /><Relationship Id="rId6" Target="/ppt/media/image11.png" Type="http://schemas.openxmlformats.org/officeDocument/2006/relationships/image" /><Relationship Id="rId7" Target="/ppt/media/image12.png" Type="http://schemas.openxmlformats.org/officeDocument/2006/relationships/image" /><Relationship Id="rId8" Target="/ppt/media/image13.png" Type="http://schemas.openxmlformats.org/officeDocument/2006/relationships/image"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l="2890" t="10226" r="2890" b="10226"/>
          <a:stretch/>
        </a:blipFill>
      </p:bgPr>
    </p:bg>
    <p:spTree>
      <p:nvGrpSpPr>
        <p:cNvPr id="1" name=""/>
        <p:cNvGrpSpPr/>
        <p:nvPr/>
      </p:nvGrpSpPr>
      <p:grpSpPr>
        <a:xfrm>
          <a:off x="0" y="0"/>
          <a:ext cx="0" cy="0"/>
          <a:chOff x="0" y="0"/>
          <a:chExt cx="0" cy="0"/>
        </a:xfrm>
      </p:grpSpPr>
      <p:grpSp>
        <p:nvGrpSpPr>
          <p:cNvPr id="2" name="Group 2"/>
          <p:cNvGrpSpPr/>
          <p:nvPr/>
        </p:nvGrpSpPr>
        <p:grpSpPr>
          <a:xfrm rot="0">
            <a:off x="1802061" y="2434600"/>
            <a:ext cx="14747133" cy="5611319"/>
            <a:chOff x="42171" y="-115081"/>
            <a:chExt cx="19662844" cy="7481758"/>
          </a:xfrm>
        </p:grpSpPr>
        <p:sp>
          <p:nvSpPr>
            <p:cNvPr id="3" name="TextBox 3"/>
            <p:cNvSpPr txBox="1"/>
            <p:nvPr/>
          </p:nvSpPr>
          <p:spPr>
            <a:xfrm rot="0">
              <a:off x="3361820" y="-115081"/>
              <a:ext cx="12939204" cy="534458"/>
            </a:xfrm>
            <a:prstGeom prst="rect">
              <a:avLst/>
            </a:prstGeom>
          </p:spPr>
          <p:txBody>
            <a:bodyPr lIns="0" tIns="0" rIns="0" bIns="0" anchor="t"/>
            <a:lstStyle/>
            <a:p>
              <a:pPr algn="ctr">
                <a:lnSpc>
                  <a:spcPts val="3465"/>
                </a:lnSpc>
              </a:pPr>
              <a:r>
                <a:rPr lang="en-US" sz="2500" b="1" spc="750">
                  <a:solidFill>
                    <a:srgbClr val="FAFAFA"/>
                  </a:solidFill>
                  <a:latin typeface="Microsoft YaHei"/>
                  <a:ea typeface="宋体"/>
                </a:rPr>
                <a:t>rust.cc</a:t>
              </a:r>
            </a:p>
          </p:txBody>
        </p:sp>
        <p:sp>
          <p:nvSpPr>
            <p:cNvPr id="4" name="TextBox 4"/>
            <p:cNvSpPr txBox="1"/>
            <p:nvPr/>
          </p:nvSpPr>
          <p:spPr>
            <a:xfrm rot="0">
              <a:off x="42171" y="1128074"/>
              <a:ext cx="19662844" cy="4158192"/>
            </a:xfrm>
            <a:prstGeom prst="rect">
              <a:avLst/>
            </a:prstGeom>
          </p:spPr>
          <p:txBody>
            <a:bodyPr lIns="0" tIns="0" rIns="0" bIns="0" anchor="t"/>
            <a:lstStyle/>
            <a:p>
              <a:pPr algn="ctr">
                <a:lnSpc>
                  <a:spcPts val="12045"/>
                </a:lnSpc>
              </a:pPr>
              <a:r>
                <a:rPr lang="en-US" sz="11000" b="1" spc="1100">
                  <a:solidFill>
                    <a:srgbClr val="BDE4F4"/>
                  </a:solidFill>
                  <a:latin typeface="Microsoft YaHei"/>
                  <a:ea typeface="汉仪意宋"/>
                </a:rPr>
                <a:t>WebAssembly Intro</a:t>
              </a:r>
            </a:p>
          </p:txBody>
        </p:sp>
        <p:sp>
          <p:nvSpPr>
            <p:cNvPr id="5" name="TextBox 5"/>
            <p:cNvSpPr txBox="1"/>
            <p:nvPr/>
          </p:nvSpPr>
          <p:spPr>
            <a:xfrm rot="0">
              <a:off x="3397354" y="6583510"/>
              <a:ext cx="12939204" cy="783167"/>
            </a:xfrm>
            <a:prstGeom prst="rect">
              <a:avLst/>
            </a:prstGeom>
          </p:spPr>
          <p:txBody>
            <a:bodyPr lIns="0" tIns="0" rIns="0" bIns="0" anchor="t"/>
            <a:lstStyle/>
            <a:p>
              <a:pPr algn="ctr">
                <a:lnSpc>
                  <a:spcPts val="4900"/>
                </a:lnSpc>
              </a:pPr>
              <a:r>
                <a:rPr lang="en-US" sz="3500">
                  <a:solidFill>
                    <a:srgbClr val="FAFAFA"/>
                  </a:solidFill>
                  <a:latin typeface="Microsoft YaHei"/>
                  <a:ea typeface="汉仪意宋"/>
                </a:rPr>
                <a:t>Mike</a:t>
              </a:r>
            </a:p>
            <a:p>
              <a:pPr algn="ctr">
                <a:lnSpc>
                  <a:spcPts val="4900"/>
                </a:lnSpc>
              </a:pPr>
              <a:r>
                <a:rPr lang="en-US" sz="3500">
                  <a:solidFill>
                    <a:srgbClr val="FAFAFA"/>
                  </a:solidFill>
                  <a:latin typeface="Microsoft YaHei"/>
                  <a:ea typeface="汉仪意宋"/>
                </a:rPr>
                <a:t>2019-07-23</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333"/>
        </a:solidFill>
      </p:bgPr>
    </p:bg>
    <p:spTree>
      <p:nvGrpSpPr>
        <p:cNvPr id="1" name=""/>
        <p:cNvGrpSpPr/>
        <p:nvPr/>
      </p:nvGrpSpPr>
      <p:grpSpPr>
        <a:xfrm>
          <a:off x="0" y="0"/>
          <a:ext cx="0" cy="0"/>
          <a:chOff x="0" y="0"/>
          <a:chExt cx="0" cy="0"/>
        </a:xfrm>
      </p:grpSpPr>
      <p:sp>
        <p:nvSpPr>
          <p:cNvPr id="2" name="AutoShape 2"/>
          <p:cNvSpPr/>
          <p:nvPr/>
        </p:nvSpPr>
        <p:spPr>
          <a:xfrm rot="0">
            <a:off x="-584974" y="2760382"/>
            <a:ext cx="19457947" cy="8143153"/>
          </a:xfrm>
          <a:prstGeom prst="rect">
            <a:avLst/>
          </a:prstGeom>
          <a:solidFill>
            <a:srgbClr val="FAFAFA"/>
          </a:solidFill>
        </p:spPr>
        <p:txBody>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p:txBody>
      </p:sp>
      <p:sp>
        <p:nvSpPr>
          <p:cNvPr id="3" name="TextBox 4"/>
          <p:cNvSpPr txBox="1"/>
          <p:nvPr/>
        </p:nvSpPr>
        <p:spPr>
          <a:xfrm rot="0" flipH="0" flipV="0">
            <a:off x="864454" y="818313"/>
            <a:ext cx="17872336" cy="894444"/>
          </a:xfrm>
          <a:prstGeom prst="rect">
            <a:avLst/>
          </a:prstGeom>
        </p:spPr>
        <p:txBody>
          <a:bodyPr lIns="0" tIns="0" rIns="0" bIns="0" anchor="t"/>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pPr/>
            <a:r>
              <a:rPr lang="en-US" sz="6600" b="1" spc="175">
                <a:solidFill>
                  <a:srgbClr val="BDE4F4"/>
                </a:solidFill>
                <a:latin typeface="Microsoft YaHei"/>
                <a:ea typeface="汉仪意宋"/>
              </a:rPr>
              <a:t>WebAssembly in Polkadot/Substrate</a:t>
            </a:r>
          </a:p>
        </p:txBody>
      </p:sp>
      <p:sp>
        <p:nvSpPr>
          <p:cNvPr id="4" name=""/>
          <p:cNvSpPr/>
          <p:nvPr/>
        </p:nvSpPr>
        <p:spPr>
          <a:xfrm rot="0">
            <a:off x="311334" y="3904650"/>
            <a:ext cx="5080000" cy="5080000"/>
          </a:xfrm>
        </p:spPr>
        <p:txBody>
          <a:bodyPr/>
          <a:lstStyle/>
          <a:p>
            <a:pPr marL="495300" indent="-495300" algn="l">
              <a:lnSpc>
                <a:spcPct val="150000"/>
              </a:lnSpc>
              <a:buFont typeface="Zapf Dingbats" charset="0"/>
              <a:buChar char="✧"/>
            </a:pPr>
            <a:r>
              <a:rPr lang="zh-CN" sz="3200">
                <a:solidFill>
                  <a:srgbClr val="000000"/>
                </a:solidFill>
                <a:latin typeface="Droid Sans Fallback"/>
                <a:ea typeface="Droid Sans Fallback"/>
              </a:rPr>
              <a:t>Secure</a:t>
            </a:r>
          </a:p>
          <a:p>
            <a:pPr marL="495300" indent="-495300" algn="l">
              <a:lnSpc>
                <a:spcPct val="150000"/>
              </a:lnSpc>
              <a:buFont typeface="Zapf Dingbats" charset="0"/>
              <a:buChar char="✧"/>
            </a:pPr>
            <a:r>
              <a:rPr lang="zh-CN" sz="3200">
                <a:solidFill>
                  <a:srgbClr val="000000"/>
                </a:solidFill>
                <a:latin typeface="Droid Sans Fallback"/>
                <a:ea typeface="Droid Sans Fallback"/>
              </a:rPr>
              <a:t>Deterministic</a:t>
            </a:r>
          </a:p>
          <a:p>
            <a:pPr marL="495300" indent="-495300" algn="l">
              <a:lnSpc>
                <a:spcPct val="150000"/>
              </a:lnSpc>
              <a:buFont typeface="Zapf Dingbats" charset="0"/>
              <a:buChar char="✧"/>
            </a:pPr>
            <a:r>
              <a:rPr lang="zh-CN" sz="3200">
                <a:solidFill>
                  <a:srgbClr val="000000"/>
                </a:solidFill>
                <a:latin typeface="Droid Sans Fallback"/>
                <a:ea typeface="Droid Sans Fallback"/>
              </a:rPr>
              <a:t>Generic</a:t>
            </a:r>
          </a:p>
          <a:p>
            <a:pPr marL="495300" indent="-495300" algn="l">
              <a:lnSpc>
                <a:spcPct val="150000"/>
              </a:lnSpc>
              <a:buFont typeface="Zapf Dingbats" charset="0"/>
              <a:buChar char="✧"/>
            </a:pPr>
            <a:r>
              <a:rPr lang="zh-CN" sz="3200">
                <a:solidFill>
                  <a:srgbClr val="000000"/>
                </a:solidFill>
                <a:latin typeface="Droid Sans Fallback"/>
                <a:ea typeface="Droid Sans Fallback"/>
              </a:rPr>
              <a:t>Efficient</a:t>
            </a:r>
          </a:p>
        </p:txBody>
      </p:sp>
      <p:sp>
        <p:nvSpPr>
          <p:cNvPr id="5" name=""/>
          <p:cNvSpPr/>
          <p:nvPr/>
        </p:nvSpPr>
        <p:spPr>
          <a:xfrm rot="0" flipH="0" flipV="0">
            <a:off x="5266736" y="3567371"/>
            <a:ext cx="11981241" cy="6571810"/>
          </a:xfrm>
        </p:spPr>
        <p:txBody>
          <a:bodyPr/>
          <a:lstStyle/>
          <a:p>
            <a:pPr marL="387350" indent="-387350" algn="l">
              <a:lnSpc>
                <a:spcPct val="150000"/>
              </a:lnSpc>
              <a:buFont typeface="Zapf Dingbats" charset="0"/>
              <a:buChar char="✧"/>
            </a:pPr>
            <a:r>
              <a:rPr lang="zh-CN" sz="2400">
                <a:solidFill>
                  <a:srgbClr val="000000"/>
                </a:solidFill>
                <a:latin typeface="Droid Sans Fallback"/>
                <a:ea typeface="Droid Sans Fallback"/>
              </a:rPr>
              <a:t>Wasm allows us to reuse existing tooling;</a:t>
            </a:r>
          </a:p>
          <a:p>
            <a:pPr marL="387350" indent="-387350" algn="l">
              <a:lnSpc>
                <a:spcPct val="150000"/>
              </a:lnSpc>
              <a:buFont typeface="Zapf Dingbats" charset="0"/>
              <a:buChar char="✧"/>
            </a:pPr>
            <a:r>
              <a:rPr lang="zh-CN" sz="2400">
                <a:solidFill>
                  <a:srgbClr val="000000"/>
                </a:solidFill>
                <a:latin typeface="Droid Sans Fallback"/>
                <a:ea typeface="Droid Sans Fallback"/>
              </a:rPr>
              <a:t>Wasm is easily </a:t>
            </a:r>
            <a:r>
              <a:rPr lang="zh-CN" sz="2400">
                <a:solidFill>
                  <a:srgbClr val="FF0000"/>
                </a:solidFill>
                <a:latin typeface="Droid Sans Fallback"/>
                <a:ea typeface="Droid Sans Fallback"/>
              </a:rPr>
              <a:t>verifiable </a:t>
            </a:r>
            <a:r>
              <a:rPr lang="zh-CN" sz="2400">
                <a:solidFill>
                  <a:srgbClr val="000000"/>
                </a:solidFill>
                <a:latin typeface="Droid Sans Fallback"/>
                <a:ea typeface="Droid Sans Fallback"/>
              </a:rPr>
              <a:t>for </a:t>
            </a:r>
            <a:r>
              <a:rPr lang="zh-CN" sz="2400">
                <a:solidFill>
                  <a:srgbClr val="FF0000"/>
                </a:solidFill>
                <a:latin typeface="Droid Sans Fallback"/>
                <a:ea typeface="Droid Sans Fallback"/>
              </a:rPr>
              <a:t>correctness</a:t>
            </a:r>
            <a:r>
              <a:rPr lang="zh-CN" sz="2400">
                <a:solidFill>
                  <a:srgbClr val="000000"/>
                </a:solidFill>
                <a:latin typeface="Droid Sans Fallback"/>
                <a:ea typeface="Droid Sans Fallback"/>
              </a:rPr>
              <a:t>;</a:t>
            </a:r>
          </a:p>
          <a:p>
            <a:pPr marL="387350" indent="-387350" algn="l">
              <a:lnSpc>
                <a:spcPct val="150000"/>
              </a:lnSpc>
              <a:buFont typeface="Zapf Dingbats" charset="0"/>
              <a:buChar char="✧"/>
            </a:pPr>
            <a:r>
              <a:rPr lang="zh-CN" sz="2400">
                <a:solidFill>
                  <a:srgbClr val="000000"/>
                </a:solidFill>
                <a:latin typeface="Droid Sans Fallback"/>
                <a:ea typeface="Droid Sans Fallback"/>
              </a:rPr>
              <a:t>Wasm allows us to effectively balance price of deployment against price of execution;</a:t>
            </a:r>
          </a:p>
          <a:p>
            <a:pPr marL="387350" indent="-387350" algn="l">
              <a:lnSpc>
                <a:spcPct val="150000"/>
              </a:lnSpc>
              <a:buFont typeface="Zapf Dingbats" charset="0"/>
              <a:buChar char="✧"/>
            </a:pPr>
            <a:r>
              <a:rPr lang="zh-CN" sz="2400">
                <a:solidFill>
                  <a:srgbClr val="FF0000"/>
                </a:solidFill>
                <a:latin typeface="Droid Sans Fallback"/>
                <a:ea typeface="Droid Sans Fallback"/>
              </a:rPr>
              <a:t>Wasm allows us to have isomorphic blockchain logic code for fork-free upgrades</a:t>
            </a:r>
            <a:r>
              <a:rPr lang="zh-CN" sz="2400">
                <a:solidFill>
                  <a:srgbClr val="000000"/>
                </a:solidFill>
                <a:latin typeface="Droid Sans Fallback"/>
                <a:ea typeface="Droid Sans Fallback"/>
              </a:rPr>
              <a:t>;</a:t>
            </a:r>
          </a:p>
          <a:p>
            <a:pPr marL="387350" indent="-387350" algn="l">
              <a:lnSpc>
                <a:spcPct val="150000"/>
              </a:lnSpc>
              <a:buFont typeface="Zapf Dingbats" charset="0"/>
              <a:buChar char="✧"/>
            </a:pPr>
            <a:r>
              <a:rPr lang="zh-CN" sz="2400">
                <a:solidFill>
                  <a:srgbClr val="000000"/>
                </a:solidFill>
                <a:latin typeface="Droid Sans Fallback"/>
                <a:ea typeface="Droid Sans Fallback"/>
              </a:rPr>
              <a:t>The benefits of using the formal-verification-oriented option dissolve when you try to apply it to a VM format — a Turing-incomplete language is more suitable as a frontend used by humans instead of a backend interpreted by the blockchain client;</a:t>
            </a:r>
          </a:p>
          <a:p>
            <a:pPr marL="387350" indent="-387350" algn="l">
              <a:lnSpc>
                <a:spcPct val="150000"/>
              </a:lnSpc>
              <a:buFont typeface="Zapf Dingbats" charset="0"/>
              <a:buChar char="✧"/>
            </a:pPr>
            <a:r>
              <a:rPr lang="zh-CN" sz="2400">
                <a:solidFill>
                  <a:srgbClr val="000000"/>
                </a:solidFill>
                <a:latin typeface="Droid Sans Fallback"/>
                <a:ea typeface="Droid Sans Fallback"/>
              </a:rPr>
              <a:t>We can’t easily use existing Wasm runtimes since our requirements are much stricter than theirs.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333"/>
        </a:solidFill>
      </p:bgPr>
    </p:bg>
    <p:spTree>
      <p:nvGrpSpPr>
        <p:cNvPr id="1" name=""/>
        <p:cNvGrpSpPr/>
        <p:nvPr/>
      </p:nvGrpSpPr>
      <p:grpSpPr>
        <a:xfrm>
          <a:off x="0" y="0"/>
          <a:ext cx="0" cy="0"/>
          <a:chOff x="0" y="0"/>
          <a:chExt cx="0" cy="0"/>
        </a:xfrm>
      </p:grpSpPr>
      <p:pic>
        <p:nvPicPr>
          <p:cNvPr id="2" name="Picture 2"/>
          <p:cNvPicPr/>
          <p:nvPr/>
        </p:nvPicPr>
        <p:blipFill>
          <a:blip r:embed="rId2">
            <a:alphaModFix amt="50000"/>
          </a:blip>
          <a:srcRect l="0" t="57829" r="0" b="17351"/>
          <a:stretch/>
        </p:blipFill>
        <p:spPr>
          <a:xfrm rot="0" flipH="0" flipV="0">
            <a:off x="-561026" y="7647617"/>
            <a:ext cx="19410052" cy="3215686"/>
          </a:xfrm>
          <a:prstGeom prst="rect">
            <a:avLst/>
          </a:prstGeom>
        </p:spPr>
      </p:pic>
      <p:sp>
        <p:nvSpPr>
          <p:cNvPr id="3" name="AutoShape 3"/>
          <p:cNvSpPr/>
          <p:nvPr/>
        </p:nvSpPr>
        <p:spPr>
          <a:xfrm rot="0">
            <a:off x="-584974" y="-475889"/>
            <a:ext cx="19457947" cy="8143153"/>
          </a:xfrm>
          <a:prstGeom prst="rect">
            <a:avLst/>
          </a:prstGeom>
          <a:solidFill>
            <a:srgbClr val="FAFAFA"/>
          </a:solidFill>
        </p:spPr>
        <p:txBody>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p:txBody>
      </p:sp>
      <p:sp>
        <p:nvSpPr>
          <p:cNvPr id="4" name="TextBox 5"/>
          <p:cNvSpPr txBox="1"/>
          <p:nvPr/>
        </p:nvSpPr>
        <p:spPr>
          <a:xfrm rot="0" flipH="0" flipV="0">
            <a:off x="864454" y="807304"/>
            <a:ext cx="14247039" cy="1120774"/>
          </a:xfrm>
          <a:prstGeom prst="rect">
            <a:avLst/>
          </a:prstGeom>
        </p:spPr>
        <p:txBody>
          <a:bodyPr lIns="0" tIns="0" rIns="0" bIns="0" anchor="t"/>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pPr/>
            <a:r>
              <a:rPr lang="en-US" sz="7000" b="1">
                <a:solidFill>
                  <a:srgbClr val="333333"/>
                </a:solidFill>
                <a:latin typeface="Microsoft YaHei"/>
                <a:ea typeface="汉仪意宋"/>
              </a:rPr>
              <a:t>Rust Chinese Community (rust.cc)</a:t>
            </a:r>
          </a:p>
        </p:txBody>
      </p:sp>
      <p:pic>
        <p:nvPicPr>
          <p:cNvPr id="5" name=""/>
          <p:cNvPicPr/>
          <p:nvPr/>
        </p:nvPicPr>
        <p:blipFill>
          <a:blip r:embed="rId3"/>
          <a:stretch/>
        </p:blipFill>
        <p:spPr>
          <a:xfrm rot="0" flipH="0" flipV="0">
            <a:off x="64" y="2083172"/>
            <a:ext cx="7066765" cy="5584092"/>
          </a:xfrm>
          <a:prstGeom prst="rect">
            <a:avLst/>
          </a:prstGeom>
        </p:spPr>
      </p:pic>
      <p:grpSp>
        <p:nvGrpSpPr>
          <p:cNvPr id="6" name=""/>
          <p:cNvGrpSpPr/>
          <p:nvPr/>
        </p:nvGrpSpPr>
        <p:grpSpPr>
          <a:xfrm rot="0" flipH="0" flipV="0">
            <a:off x="810761" y="5143564"/>
            <a:ext cx="8989369" cy="5590867"/>
            <a:chOff x="2740269" y="4951109"/>
            <a:chExt cx="8989369" cy="5590867"/>
          </a:xfrm>
        </p:grpSpPr>
        <p:pic>
          <p:nvPicPr>
            <p:cNvPr id="7" name=""/>
            <p:cNvPicPr/>
            <p:nvPr/>
          </p:nvPicPr>
          <p:blipFill>
            <a:blip r:embed="rId4"/>
            <a:stretch/>
          </p:blipFill>
          <p:spPr>
            <a:xfrm rot="0" flipH="0" flipV="0">
              <a:off x="2740269" y="5340838"/>
              <a:ext cx="8989369" cy="5201138"/>
            </a:xfrm>
            <a:prstGeom prst="rect">
              <a:avLst/>
            </a:prstGeom>
          </p:spPr>
        </p:pic>
        <p:pic>
          <p:nvPicPr>
            <p:cNvPr id="8" name=""/>
            <p:cNvPicPr/>
            <p:nvPr/>
          </p:nvPicPr>
          <p:blipFill>
            <a:blip r:embed="rId5"/>
            <a:stretch/>
          </p:blipFill>
          <p:spPr>
            <a:xfrm rot="0" flipH="0" flipV="0">
              <a:off x="2740269" y="4951110"/>
              <a:ext cx="8989369" cy="509954"/>
            </a:xfrm>
            <a:prstGeom prst="rect">
              <a:avLst/>
            </a:prstGeom>
          </p:spPr>
        </p:pic>
      </p:grpSp>
      <p:pic>
        <p:nvPicPr>
          <p:cNvPr id="9" name=""/>
          <p:cNvPicPr/>
          <p:nvPr/>
        </p:nvPicPr>
        <p:blipFill>
          <a:blip r:embed="rId6"/>
          <a:stretch/>
        </p:blipFill>
        <p:spPr>
          <a:xfrm rot="0" flipH="0" flipV="0">
            <a:off x="7125581" y="2083172"/>
            <a:ext cx="4150238" cy="7378200"/>
          </a:xfrm>
          <a:prstGeom prst="rect">
            <a:avLst/>
          </a:prstGeom>
        </p:spPr>
      </p:pic>
      <p:pic>
        <p:nvPicPr>
          <p:cNvPr id="10" name=""/>
          <p:cNvPicPr/>
          <p:nvPr/>
        </p:nvPicPr>
        <p:blipFill>
          <a:blip r:embed="rId7"/>
          <a:stretch/>
        </p:blipFill>
        <p:spPr>
          <a:xfrm rot="0" flipH="0" flipV="0">
            <a:off x="10810769" y="3930430"/>
            <a:ext cx="3827250" cy="6804000"/>
          </a:xfrm>
          <a:prstGeom prst="rect">
            <a:avLst/>
          </a:prstGeom>
        </p:spPr>
      </p:pic>
      <p:pic>
        <p:nvPicPr>
          <p:cNvPr id="11" name=""/>
          <p:cNvPicPr/>
          <p:nvPr/>
        </p:nvPicPr>
        <p:blipFill>
          <a:blip r:embed="rId8"/>
          <a:stretch/>
        </p:blipFill>
        <p:spPr>
          <a:xfrm rot="0" flipH="0" flipV="0">
            <a:off x="14265419" y="2106572"/>
            <a:ext cx="4106000" cy="7354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333"/>
        </a:solidFill>
      </p:bgPr>
    </p:bg>
    <p:spTree>
      <p:nvGrpSpPr>
        <p:cNvPr id="1" name=""/>
        <p:cNvGrpSpPr/>
        <p:nvPr/>
      </p:nvGrpSpPr>
      <p:grpSpPr>
        <a:xfrm>
          <a:off x="0" y="0"/>
          <a:ext cx="0" cy="0"/>
          <a:chOff x="0" y="0"/>
          <a:chExt cx="0" cy="0"/>
        </a:xfrm>
      </p:grpSpPr>
      <p:pic>
        <p:nvPicPr>
          <p:cNvPr id="2" name="Picture 2"/>
          <p:cNvPicPr/>
          <p:nvPr/>
        </p:nvPicPr>
        <p:blipFill>
          <a:blip r:embed="rId2">
            <a:alphaModFix amt="15000"/>
          </a:blip>
          <a:srcRect l="0" t="0" r="0" b="0"/>
          <a:stretch/>
        </p:blipFill>
        <p:spPr>
          <a:xfrm rot="0" flipH="0" flipV="0">
            <a:off x="-246920" y="-269621"/>
            <a:ext cx="18781840" cy="10826241"/>
          </a:xfrm>
          <a:prstGeom prst="rect">
            <a:avLst/>
          </a:prstGeom>
        </p:spPr>
      </p:pic>
      <p:grpSp>
        <p:nvGrpSpPr>
          <p:cNvPr id="3" name="Group 3"/>
          <p:cNvGrpSpPr/>
          <p:nvPr/>
        </p:nvGrpSpPr>
        <p:grpSpPr>
          <a:xfrm rot="0">
            <a:off x="2490823" y="2157958"/>
            <a:ext cx="13306353" cy="3944097"/>
            <a:chOff x="0" y="-76200"/>
            <a:chExt cx="17741804" cy="5258796"/>
          </a:xfrm>
        </p:grpSpPr>
        <p:sp>
          <p:nvSpPr>
            <p:cNvPr id="4" name="TextBox 4"/>
            <p:cNvSpPr txBox="1"/>
            <p:nvPr/>
          </p:nvSpPr>
          <p:spPr>
            <a:xfrm rot="0">
              <a:off x="0" y="-76200"/>
              <a:ext cx="17741804" cy="1494367"/>
            </a:xfrm>
            <a:prstGeom prst="rect">
              <a:avLst/>
            </a:prstGeom>
          </p:spPr>
          <p:txBody>
            <a:bodyPr lIns="0" tIns="0" rIns="0" bIns="0" anchor="t"/>
            <a:lstStyle/>
            <a:p>
              <a:pPr algn="ctr">
                <a:lnSpc>
                  <a:spcPts val="9100"/>
                </a:lnSpc>
              </a:pPr>
              <a:r>
                <a:rPr lang="en-US" sz="7000" b="1">
                  <a:solidFill>
                    <a:srgbClr val="BDE4F4"/>
                  </a:solidFill>
                  <a:latin typeface="Microsoft YaHei"/>
                  <a:ea typeface="汉仪意宋"/>
                </a:rPr>
                <a:t>Thank You</a:t>
              </a:r>
            </a:p>
          </p:txBody>
        </p:sp>
        <p:sp>
          <p:nvSpPr>
            <p:cNvPr id="7" name="TextBox 7"/>
            <p:cNvSpPr txBox="1"/>
            <p:nvPr/>
          </p:nvSpPr>
          <p:spPr>
            <a:xfrm rot="0">
              <a:off x="2574194" y="4544421"/>
              <a:ext cx="12593417" cy="638175"/>
            </a:xfrm>
            <a:prstGeom prst="rect">
              <a:avLst/>
            </a:prstGeom>
          </p:spPr>
          <p:txBody>
            <a:bodyPr lIns="0" tIns="0" rIns="0" bIns="0" anchor="t"/>
            <a:lstStyle/>
            <a:p>
              <a:pPr algn="ctr">
                <a:lnSpc>
                  <a:spcPts val="3900"/>
                </a:lnSpc>
              </a:pPr>
              <a:r>
                <a:rPr lang="en-US" sz="3000" b="1">
                  <a:solidFill>
                    <a:srgbClr val="BDE4F4"/>
                  </a:solidFill>
                  <a:latin typeface="Microsoft YaHei"/>
                  <a:ea typeface="汉仪意宋"/>
                </a:rPr>
                <a:t>daogangtang@gmail.com</a:t>
              </a:r>
            </a:p>
            <a:p>
              <a:pPr algn="ctr">
                <a:lnSpc>
                  <a:spcPts val="3900"/>
                </a:lnSpc>
              </a:pPr>
              <a:r>
                <a:rPr lang="en-US" sz="3000" b="1">
                  <a:solidFill>
                    <a:srgbClr val="BDE4F4"/>
                  </a:solidFill>
                  <a:latin typeface="Microsoft YaHei"/>
                  <a:ea typeface="汉仪意宋"/>
                </a:rPr>
                <a:t>wx: daogangtang</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333"/>
        </a:solidFill>
      </p:bgPr>
    </p:bg>
    <p:spTree>
      <p:nvGrpSpPr>
        <p:cNvPr id="1" name=""/>
        <p:cNvGrpSpPr/>
        <p:nvPr/>
      </p:nvGrpSpPr>
      <p:grpSpPr>
        <a:xfrm>
          <a:off x="0" y="0"/>
          <a:ext cx="0" cy="0"/>
          <a:chOff x="0" y="0"/>
          <a:chExt cx="0" cy="0"/>
        </a:xfrm>
      </p:grpSpPr>
      <p:pic>
        <p:nvPicPr>
          <p:cNvPr id="2" name="Picture 2"/>
          <p:cNvPicPr/>
          <p:nvPr/>
        </p:nvPicPr>
        <p:blipFill>
          <a:blip r:embed="rId2">
            <a:alphaModFix amt="50000"/>
          </a:blip>
          <a:srcRect l="0" t="51706" r="0" b="23566"/>
          <a:stretch/>
        </p:blipFill>
        <p:spPr>
          <a:xfrm rot="0" flipH="0" flipV="0">
            <a:off x="-561026" y="-455303"/>
            <a:ext cx="19410052" cy="3215686"/>
          </a:xfrm>
          <a:prstGeom prst="rect">
            <a:avLst/>
          </a:prstGeom>
        </p:spPr>
      </p:pic>
      <p:sp>
        <p:nvSpPr>
          <p:cNvPr id="3" name="AutoShape 3"/>
          <p:cNvSpPr/>
          <p:nvPr/>
        </p:nvSpPr>
        <p:spPr>
          <a:xfrm rot="0">
            <a:off x="-584974" y="2760382"/>
            <a:ext cx="19457947" cy="8143153"/>
          </a:xfrm>
          <a:prstGeom prst="rect">
            <a:avLst/>
          </a:prstGeom>
          <a:solidFill>
            <a:srgbClr val="FAFAFA"/>
          </a:solidFill>
        </p:spPr>
      </p:sp>
      <p:sp>
        <p:nvSpPr>
          <p:cNvPr id="5" name="TextBox 5"/>
          <p:cNvSpPr txBox="1"/>
          <p:nvPr/>
        </p:nvSpPr>
        <p:spPr>
          <a:xfrm rot="0">
            <a:off x="1236703" y="3279535"/>
            <a:ext cx="9992559" cy="1120775"/>
          </a:xfrm>
          <a:prstGeom prst="rect">
            <a:avLst/>
          </a:prstGeom>
        </p:spPr>
        <p:txBody>
          <a:bodyPr lIns="0" tIns="0" rIns="0" bIns="0" anchor="t"/>
          <a:lstStyle/>
          <a:p>
            <a:pPr algn="l">
              <a:lnSpc>
                <a:spcPts val="9100"/>
              </a:lnSpc>
            </a:pPr>
            <a:r>
              <a:rPr lang="en-US" sz="7000" b="1">
                <a:solidFill>
                  <a:srgbClr val="333333"/>
                </a:solidFill>
                <a:latin typeface="Microsoft YaHei"/>
                <a:ea typeface="汉仪意宋"/>
              </a:rPr>
              <a:t>Contents</a:t>
            </a:r>
          </a:p>
        </p:txBody>
      </p:sp>
      <p:sp>
        <p:nvSpPr>
          <p:cNvPr id="7" name="TextBox 7"/>
          <p:cNvSpPr txBox="1"/>
          <p:nvPr/>
        </p:nvSpPr>
        <p:spPr>
          <a:xfrm rot="0" flipH="0" flipV="0">
            <a:off x="1236703" y="4920516"/>
            <a:ext cx="9992559" cy="3669030"/>
          </a:xfrm>
          <a:prstGeom prst="rect">
            <a:avLst/>
          </a:prstGeom>
        </p:spPr>
        <p:txBody>
          <a:bodyPr lIns="0" tIns="0" rIns="0" bIns="0" anchor="t"/>
          <a:lstStyle/>
          <a:p>
            <a:pPr marL="330200" indent="-330200" algn="l">
              <a:lnSpc>
                <a:spcPts val="4259"/>
              </a:lnSpc>
              <a:buFont typeface="Wingdings" charset="0"/>
              <a:buChar char="Ø"/>
            </a:pPr>
            <a:r>
              <a:rPr lang="en-US" sz="2400" spc="100">
                <a:solidFill>
                  <a:srgbClr val="333333"/>
                </a:solidFill>
                <a:latin typeface="Microsoft YaHei"/>
                <a:ea typeface="汉仪意宋"/>
              </a:rPr>
              <a:t>What's WebAssembly</a:t>
            </a:r>
          </a:p>
          <a:p>
            <a:pPr marL="330200" indent="-330200" algn="l">
              <a:lnSpc>
                <a:spcPts val="4259"/>
              </a:lnSpc>
              <a:buFont typeface="Wingdings" charset="0"/>
              <a:buChar char="Ø"/>
            </a:pPr>
            <a:r>
              <a:rPr lang="en-US" sz="2400" spc="100">
                <a:solidFill>
                  <a:srgbClr val="333333"/>
                </a:solidFill>
                <a:latin typeface="Microsoft YaHei"/>
                <a:ea typeface="汉仪意宋"/>
              </a:rPr>
              <a:t>C</a:t>
            </a:r>
            <a:r>
              <a:rPr lang="en-US" sz="2400" spc="100">
                <a:solidFill>
                  <a:srgbClr val="333333"/>
                </a:solidFill>
                <a:latin typeface="Microsoft YaHei"/>
                <a:ea typeface="汉仪意宋"/>
              </a:rPr>
              <a:t>urrent State</a:t>
            </a:r>
            <a:r>
              <a:rPr lang="en-US" sz="2400" spc="100">
                <a:solidFill>
                  <a:srgbClr val="333333"/>
                </a:solidFill>
                <a:latin typeface="Microsoft YaHei"/>
                <a:ea typeface="汉仪意宋"/>
              </a:rPr>
              <a:t> of </a:t>
            </a:r>
            <a:r>
              <a:rPr lang="en-US" sz="2400" spc="100">
                <a:solidFill>
                  <a:srgbClr val="333333"/>
                </a:solidFill>
                <a:latin typeface="Microsoft YaHei"/>
                <a:ea typeface="汉仪意宋"/>
              </a:rPr>
              <a:t>WebAssembly </a:t>
            </a:r>
          </a:p>
          <a:p>
            <a:pPr marL="330200" indent="-330200" algn="l">
              <a:lnSpc>
                <a:spcPts val="4259"/>
              </a:lnSpc>
              <a:buFont typeface="Wingdings" charset="0"/>
              <a:buChar char="Ø"/>
            </a:pPr>
            <a:r>
              <a:rPr lang="en-US" sz="2400" spc="100">
                <a:solidFill>
                  <a:srgbClr val="333333"/>
                </a:solidFill>
                <a:latin typeface="Microsoft YaHei"/>
                <a:ea typeface="汉仪意宋"/>
              </a:rPr>
              <a:t>Rust Fullstack Development</a:t>
            </a:r>
          </a:p>
          <a:p>
            <a:pPr marL="330200" indent="-330200" algn="l">
              <a:lnSpc>
                <a:spcPts val="4259"/>
              </a:lnSpc>
              <a:buFont typeface="Wingdings" charset="0"/>
              <a:buChar char="Ø"/>
            </a:pPr>
            <a:r>
              <a:rPr lang="en-US" sz="2400" spc="100">
                <a:solidFill>
                  <a:srgbClr val="333333"/>
                </a:solidFill>
                <a:latin typeface="Microsoft YaHei"/>
                <a:ea typeface="汉仪意宋"/>
              </a:rPr>
              <a:t>WASI</a:t>
            </a:r>
          </a:p>
          <a:p>
            <a:pPr marL="330200" indent="-330200" algn="l">
              <a:lnSpc>
                <a:spcPts val="4259"/>
              </a:lnSpc>
              <a:buFont typeface="Wingdings" charset="0"/>
              <a:buChar char="Ø"/>
            </a:pPr>
            <a:r>
              <a:rPr lang="en-US" sz="2400" spc="100">
                <a:solidFill>
                  <a:srgbClr val="333333"/>
                </a:solidFill>
                <a:latin typeface="Microsoft YaHei"/>
                <a:ea typeface="汉仪意宋"/>
              </a:rPr>
              <a:t>WebAssembly</a:t>
            </a:r>
            <a:r>
              <a:rPr lang="en-US" sz="2400" spc="100">
                <a:solidFill>
                  <a:srgbClr val="333333"/>
                </a:solidFill>
                <a:latin typeface="Microsoft YaHei"/>
                <a:ea typeface="汉仪意宋"/>
              </a:rPr>
              <a:t> and Blockchain</a:t>
            </a:r>
          </a:p>
          <a:p>
            <a:pPr marL="330200" indent="-330200" algn="l">
              <a:lnSpc>
                <a:spcPts val="4259"/>
              </a:lnSpc>
              <a:buFont typeface="Wingdings" charset="0"/>
              <a:buChar char="Ø"/>
            </a:pPr>
            <a:r>
              <a:rPr lang="en-US" sz="2400" spc="100">
                <a:solidFill>
                  <a:srgbClr val="333333"/>
                </a:solidFill>
                <a:latin typeface="Microsoft YaHei"/>
                <a:ea typeface="汉仪意宋"/>
              </a:rPr>
              <a:t>The Role of WebAssembly in Polkadot/Substrate</a:t>
            </a:r>
          </a:p>
          <a:p>
            <a:pPr marL="330200" indent="-330200" algn="l">
              <a:lnSpc>
                <a:spcPts val="4259"/>
              </a:lnSpc>
              <a:buFont typeface="Wingdings" charset="0"/>
              <a:buChar char="Ø"/>
            </a:pPr>
            <a:r>
              <a:rPr lang="en-US" sz="2400" spc="100">
                <a:solidFill>
                  <a:srgbClr val="333333"/>
                </a:solidFill>
                <a:latin typeface="Microsoft YaHei"/>
                <a:ea typeface="汉仪意宋"/>
              </a:rPr>
              <a:t>Rust.cc 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333"/>
        </a:solidFill>
      </p:bgPr>
    </p:bg>
    <p:spTree>
      <p:nvGrpSpPr>
        <p:cNvPr id="1" name=""/>
        <p:cNvGrpSpPr/>
        <p:nvPr/>
      </p:nvGrpSpPr>
      <p:grpSpPr>
        <a:xfrm>
          <a:off x="0" y="0"/>
          <a:ext cx="0" cy="0"/>
          <a:chOff x="0" y="0"/>
          <a:chExt cx="0" cy="0"/>
        </a:xfrm>
      </p:grpSpPr>
      <p:pic>
        <p:nvPicPr>
          <p:cNvPr id="2" name="Picture 2"/>
          <p:cNvPicPr/>
          <p:nvPr/>
        </p:nvPicPr>
        <p:blipFill>
          <a:blip r:embed="rId2">
            <a:alphaModFix amt="50000"/>
          </a:blip>
          <a:srcRect l="24755" t="0" r="33247" b="0"/>
          <a:stretch/>
        </p:blipFill>
        <p:spPr>
          <a:xfrm rot="0" flipH="0" flipV="0">
            <a:off x="12578887" y="-455303"/>
            <a:ext cx="6270139" cy="11197607"/>
          </a:xfrm>
          <a:prstGeom prst="rect">
            <a:avLst/>
          </a:prstGeom>
        </p:spPr>
      </p:pic>
      <p:sp>
        <p:nvSpPr>
          <p:cNvPr id="3" name="AutoShape 3"/>
          <p:cNvSpPr/>
          <p:nvPr/>
        </p:nvSpPr>
        <p:spPr>
          <a:xfrm rot="0">
            <a:off x="-568444" y="-599381"/>
            <a:ext cx="13147331" cy="11485763"/>
          </a:xfrm>
          <a:prstGeom prst="rect">
            <a:avLst/>
          </a:prstGeom>
          <a:solidFill>
            <a:srgbClr val="FAFAFA"/>
          </a:solidFill>
        </p:spPr>
      </p:sp>
      <p:grpSp>
        <p:nvGrpSpPr>
          <p:cNvPr id="5" name="Group 5"/>
          <p:cNvGrpSpPr/>
          <p:nvPr/>
        </p:nvGrpSpPr>
        <p:grpSpPr>
          <a:xfrm rot="0">
            <a:off x="576303" y="519152"/>
            <a:ext cx="10805767" cy="6083380"/>
            <a:chOff x="0" y="-76200"/>
            <a:chExt cx="14407689" cy="8111173"/>
          </a:xfrm>
        </p:grpSpPr>
        <p:sp>
          <p:nvSpPr>
            <p:cNvPr id="6" name="TextBox 6"/>
            <p:cNvSpPr txBox="1"/>
            <p:nvPr/>
          </p:nvSpPr>
          <p:spPr>
            <a:xfrm rot="0">
              <a:off x="0" y="-76200"/>
              <a:ext cx="14245512" cy="1494367"/>
            </a:xfrm>
            <a:prstGeom prst="rect">
              <a:avLst/>
            </a:prstGeom>
          </p:spPr>
          <p:txBody>
            <a:bodyPr lIns="0" tIns="0" rIns="0" bIns="0" anchor="t"/>
            <a:lstStyle/>
            <a:p>
              <a:pPr/>
              <a:r>
                <a:rPr lang="en-US" sz="7000" b="1">
                  <a:solidFill>
                    <a:srgbClr val="333333"/>
                  </a:solidFill>
                  <a:latin typeface="Microsoft YaHei"/>
                  <a:ea typeface="汉仪意宋"/>
                </a:rPr>
                <a:t>What's WebAssembly</a:t>
              </a:r>
            </a:p>
          </p:txBody>
        </p:sp>
        <p:sp>
          <p:nvSpPr>
            <p:cNvPr id="8" name="TextBox 8"/>
            <p:cNvSpPr txBox="1"/>
            <p:nvPr/>
          </p:nvSpPr>
          <p:spPr>
            <a:xfrm rot="0" flipH="0" flipV="0">
              <a:off x="0" y="2246948"/>
              <a:ext cx="14407689" cy="5788025"/>
            </a:xfrm>
            <a:prstGeom prst="rect">
              <a:avLst/>
            </a:prstGeom>
          </p:spPr>
          <p:txBody>
            <a:bodyPr lIns="0" tIns="0" rIns="0" bIns="0" anchor="t"/>
            <a:lstStyle/>
            <a:p>
              <a:pPr algn="l">
                <a:lnSpc>
                  <a:spcPts val="2925"/>
                </a:lnSpc>
              </a:pPr>
              <a:r>
                <a:rPr lang="zh-CN" sz="2400"/>
                <a:t>WebAssembly (abbreviated </a:t>
              </a:r>
              <a:r>
                <a:rPr lang="zh-CN" sz="2400" i="1"/>
                <a:t>Wasm</a:t>
              </a:r>
              <a:r>
                <a:rPr lang="zh-CN" sz="2400"/>
                <a:t>) is a </a:t>
              </a:r>
              <a:r>
                <a:rPr lang="zh-CN" sz="2400" b="1">
                  <a:solidFill>
                    <a:srgbClr val="ff0200"/>
                  </a:solidFill>
                </a:rPr>
                <a:t>binary</a:t>
              </a:r>
              <a:r>
                <a:rPr lang="zh-CN" sz="2400"/>
                <a:t> instruction format for</a:t>
              </a:r>
              <a:r>
                <a:rPr lang="zh-CN" sz="2400"/>
                <a:t>
 a stack-based virtual machine. Wasm is designed as a portable target</a:t>
              </a:r>
              <a:r>
                <a:rPr lang="zh-CN" sz="2400"/>
                <a:t> 
for compilation of high-level languages like C/C++/Rust, enablin</a:t>
              </a:r>
              <a:r>
                <a:rPr lang="zh-CN" sz="2400"/>
                <a:t>g 
deployment on the web for client and server applicatio (https://webassembly.org/)</a:t>
              </a:r>
            </a:p>
            <a:p>
              <a:pPr algn="l">
                <a:lnSpc>
                  <a:spcPts val="2925"/>
                </a:lnSpc>
              </a:pPr>
              <a:endParaRPr lang="zh-CN">
                <a:latin typeface="Calibri"/>
                <a:ea typeface="Microsoft YaHei"/>
              </a:endParaRPr>
            </a:p>
            <a:p>
              <a:pPr algn="l">
                <a:lnSpc>
                  <a:spcPts val="3000"/>
                </a:lnSpc>
              </a:pPr>
              <a:endParaRPr lang="zh-CN">
                <a:latin typeface="Calibri"/>
                <a:ea typeface="Microsoft YaHei"/>
              </a:endParaRPr>
            </a:p>
          </p:txBody>
        </p:sp>
      </p:grpSp>
      <p:sp>
        <p:nvSpPr>
          <p:cNvPr id="9" name=""/>
          <p:cNvSpPr txBox="1"/>
          <p:nvPr/>
        </p:nvSpPr>
        <p:spPr>
          <a:xfrm rot="0" flipH="0" flipV="0">
            <a:off x="576303" y="5431432"/>
            <a:ext cx="9159631" cy="4954954"/>
          </a:xfrm>
          <a:prstGeom prst="rect">
            <a:avLst/>
          </a:prstGeom>
          <a:ln w="12700">
            <a:prstDash val="solid"/>
          </a:ln>
        </p:spPr>
        <p:txBody>
          <a:bodyPr/>
          <a:lstStyle/>
          <a:p>
            <a:pPr marL="495300" indent="-495300">
              <a:lnSpc>
                <a:spcPct val="150000"/>
              </a:lnSpc>
              <a:buFont typeface="Wingdings" charset="0"/>
              <a:buChar char="ü"/>
            </a:pPr>
            <a:r>
              <a:rPr lang="zh-CN" sz="3200"/>
              <a:t>Efficient and fast</a:t>
            </a:r>
          </a:p>
          <a:p>
            <a:pPr marL="495300" indent="-495300">
              <a:lnSpc>
                <a:spcPct val="150000"/>
              </a:lnSpc>
              <a:buFont typeface="Wingdings" charset="0"/>
              <a:buChar char="ü"/>
            </a:pPr>
            <a:r>
              <a:rPr lang="zh-CN" sz="3200"/>
              <a:t>Safe</a:t>
            </a:r>
          </a:p>
          <a:p>
            <a:pPr marL="495300" indent="-495300">
              <a:lnSpc>
                <a:spcPct val="150000"/>
              </a:lnSpc>
              <a:buFont typeface="Wingdings" charset="0"/>
              <a:buChar char="ü"/>
            </a:pPr>
            <a:r>
              <a:rPr lang="zh-CN" sz="3200"/>
              <a:t>Open and debuggable</a:t>
            </a:r>
          </a:p>
          <a:p>
            <a:pPr marL="495300" indent="-495300">
              <a:lnSpc>
                <a:spcPct val="150000"/>
              </a:lnSpc>
              <a:buFont typeface="Wingdings" charset="0"/>
              <a:buChar char="ü"/>
            </a:pPr>
            <a:r>
              <a:rPr lang="zh-CN" sz="3200"/>
              <a:t>Part of the open web platform</a:t>
            </a:r>
          </a:p>
          <a:p>
            <a:pPr marL="0" indent="0">
              <a:buNone/>
            </a:pPr>
            <a:endParaRPr lang="zh-CN" sz="3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333"/>
        </a:solidFill>
      </p:bgPr>
    </p:bg>
    <p:spTree>
      <p:nvGrpSpPr>
        <p:cNvPr id="1" name=""/>
        <p:cNvGrpSpPr/>
        <p:nvPr/>
      </p:nvGrpSpPr>
      <p:grpSpPr>
        <a:xfrm>
          <a:off x="0" y="0"/>
          <a:ext cx="0" cy="0"/>
          <a:chOff x="0" y="0"/>
          <a:chExt cx="0" cy="0"/>
        </a:xfrm>
      </p:grpSpPr>
      <p:pic>
        <p:nvPicPr>
          <p:cNvPr id="2" name="Picture 2"/>
          <p:cNvPicPr/>
          <p:nvPr/>
        </p:nvPicPr>
        <p:blipFill>
          <a:blip r:embed="rId2">
            <a:alphaModFix amt="50000"/>
          </a:blip>
          <a:srcRect l="24755" t="0" r="33247" b="0"/>
          <a:stretch/>
        </p:blipFill>
        <p:spPr>
          <a:xfrm rot="0" flipH="0" flipV="0">
            <a:off x="12578887" y="-455303"/>
            <a:ext cx="6270139" cy="11197607"/>
          </a:xfrm>
          <a:prstGeom prst="rect">
            <a:avLst/>
          </a:prstGeom>
        </p:spPr>
      </p:pic>
      <p:sp>
        <p:nvSpPr>
          <p:cNvPr id="3" name="AutoShape 3"/>
          <p:cNvSpPr/>
          <p:nvPr/>
        </p:nvSpPr>
        <p:spPr>
          <a:xfrm rot="0">
            <a:off x="-568444" y="-599381"/>
            <a:ext cx="13147331" cy="11485763"/>
          </a:xfrm>
          <a:prstGeom prst="rect">
            <a:avLst/>
          </a:prstGeom>
          <a:solidFill>
            <a:srgbClr val="FAFAFA"/>
          </a:solidFill>
        </p:spPr>
        <p:txBody>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p:txBody>
      </p:sp>
      <p:sp>
        <p:nvSpPr>
          <p:cNvPr id="4" name="TextBox 6"/>
          <p:cNvSpPr txBox="1"/>
          <p:nvPr/>
        </p:nvSpPr>
        <p:spPr>
          <a:xfrm rot="0">
            <a:off x="576303" y="519152"/>
            <a:ext cx="10684134" cy="1120775"/>
          </a:xfrm>
          <a:prstGeom prst="rect">
            <a:avLst/>
          </a:prstGeom>
        </p:spPr>
        <p:txBody>
          <a:bodyPr lIns="0" tIns="0" rIns="0" bIns="0" anchor="t"/>
          <a:lstStyle/>
          <a:p>
            <a:pPr/>
            <a:r>
              <a:rPr lang="en-US" sz="7000" b="1">
                <a:solidFill>
                  <a:srgbClr val="333333"/>
                </a:solidFill>
                <a:latin typeface="Microsoft YaHei"/>
                <a:ea typeface="汉仪意宋"/>
              </a:rPr>
              <a:t>What it looks like</a:t>
            </a:r>
          </a:p>
        </p:txBody>
      </p:sp>
      <p:pic>
        <p:nvPicPr>
          <p:cNvPr id="5" name=""/>
          <p:cNvPicPr/>
          <p:nvPr/>
        </p:nvPicPr>
        <p:blipFill>
          <a:blip r:embed="rId3"/>
          <a:stretch/>
        </p:blipFill>
        <p:spPr>
          <a:xfrm rot="0">
            <a:off x="3175422" y="1792654"/>
            <a:ext cx="7366000" cy="3606800"/>
          </a:xfrm>
          <a:prstGeom prst="rect">
            <a:avLst/>
          </a:prstGeom>
        </p:spPr>
      </p:pic>
      <p:pic>
        <p:nvPicPr>
          <p:cNvPr id="6" name=""/>
          <p:cNvPicPr/>
          <p:nvPr/>
        </p:nvPicPr>
        <p:blipFill>
          <a:blip r:embed="rId4"/>
          <a:stretch/>
        </p:blipFill>
        <p:spPr>
          <a:xfrm rot="0" flipH="0" flipV="0">
            <a:off x="709668" y="5611446"/>
            <a:ext cx="8155364" cy="5003800"/>
          </a:xfrm>
          <a:prstGeom prst="rect">
            <a:avLst/>
          </a:prstGeom>
        </p:spPr>
      </p:pic>
      <p:sp>
        <p:nvSpPr>
          <p:cNvPr id="7" name=""/>
          <p:cNvSpPr txBox="1"/>
          <p:nvPr/>
        </p:nvSpPr>
        <p:spPr>
          <a:xfrm rot="0" flipH="0" flipV="0">
            <a:off x="-46892" y="3312746"/>
            <a:ext cx="2965938" cy="330200"/>
          </a:xfrm>
          <a:prstGeom prst="rect">
            <a:avLst/>
          </a:prstGeom>
          <a:ln w="12700">
            <a:prstDash val="solid"/>
          </a:ln>
        </p:spPr>
        <p:txBody>
          <a:bodyPr/>
          <a:lstStyle/>
          <a:p>
            <a:pPr algn="r"/>
            <a:r>
              <a:rPr lang="zh-CN" sz="2800"/>
              <a:t>.wat format</a:t>
            </a:r>
          </a:p>
          <a:p>
            <a:pPr algn="r"/>
            <a:r>
              <a:rPr lang="zh-CN" sz="2400"/>
              <a:t>No meaning for this code</a:t>
            </a:r>
          </a:p>
        </p:txBody>
      </p:sp>
      <p:sp>
        <p:nvSpPr>
          <p:cNvPr id="8" name=""/>
          <p:cNvSpPr txBox="1"/>
          <p:nvPr/>
        </p:nvSpPr>
        <p:spPr>
          <a:xfrm rot="0" flipH="0" flipV="0">
            <a:off x="9018954" y="6877538"/>
            <a:ext cx="2528277" cy="2471616"/>
          </a:xfrm>
          <a:prstGeom prst="rect">
            <a:avLst/>
          </a:prstGeom>
          <a:ln w="12700">
            <a:prstDash val="solid"/>
          </a:ln>
        </p:spPr>
        <p:txBody>
          <a:bodyPr/>
          <a:lstStyle/>
          <a:p>
            <a:pPr/>
            <a:r>
              <a:rPr lang="zh-CN" sz="2400"/>
              <a:t>L</a:t>
            </a:r>
            <a:r>
              <a:rPr lang="zh-CN" sz="2400"/>
              <a:t>inear representation for the code in function bodies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333"/>
        </a:solidFill>
      </p:bgPr>
    </p:bg>
    <p:spTree>
      <p:nvGrpSpPr>
        <p:cNvPr id="1" name=""/>
        <p:cNvGrpSpPr/>
        <p:nvPr/>
      </p:nvGrpSpPr>
      <p:grpSpPr>
        <a:xfrm>
          <a:off x="0" y="0"/>
          <a:ext cx="0" cy="0"/>
          <a:chOff x="0" y="0"/>
          <a:chExt cx="0" cy="0"/>
        </a:xfrm>
      </p:grpSpPr>
      <p:pic>
        <p:nvPicPr>
          <p:cNvPr id="2" name="Picture 2"/>
          <p:cNvPicPr/>
          <p:nvPr/>
        </p:nvPicPr>
        <p:blipFill>
          <a:blip r:embed="rId2">
            <a:alphaModFix amt="50000"/>
          </a:blip>
          <a:srcRect l="0" t="57829" r="0" b="17351"/>
          <a:stretch/>
        </p:blipFill>
        <p:spPr>
          <a:xfrm rot="0" flipH="0" flipV="0">
            <a:off x="-561026" y="7647617"/>
            <a:ext cx="19410052" cy="3215686"/>
          </a:xfrm>
          <a:prstGeom prst="rect">
            <a:avLst/>
          </a:prstGeom>
        </p:spPr>
      </p:pic>
      <p:sp>
        <p:nvSpPr>
          <p:cNvPr id="3" name="AutoShape 3"/>
          <p:cNvSpPr/>
          <p:nvPr/>
        </p:nvSpPr>
        <p:spPr>
          <a:xfrm rot="0">
            <a:off x="-584974" y="-475889"/>
            <a:ext cx="19457947" cy="8143153"/>
          </a:xfrm>
          <a:prstGeom prst="rect">
            <a:avLst/>
          </a:prstGeom>
          <a:solidFill>
            <a:srgbClr val="FAFAFA"/>
          </a:solidFill>
        </p:spPr>
      </p:sp>
      <p:sp>
        <p:nvSpPr>
          <p:cNvPr id="5" name="TextBox 5"/>
          <p:cNvSpPr txBox="1"/>
          <p:nvPr/>
        </p:nvSpPr>
        <p:spPr>
          <a:xfrm rot="0" flipH="0" flipV="0">
            <a:off x="864454" y="807304"/>
            <a:ext cx="15318707" cy="1120774"/>
          </a:xfrm>
          <a:prstGeom prst="rect">
            <a:avLst/>
          </a:prstGeom>
        </p:spPr>
        <p:txBody>
          <a:bodyPr lIns="0" tIns="0" rIns="0" bIns="0" anchor="t"/>
          <a:lstStyle/>
          <a:p>
            <a:pPr/>
            <a:r>
              <a:rPr lang="en-US" sz="7000" b="1">
                <a:solidFill>
                  <a:srgbClr val="333333"/>
                </a:solidFill>
                <a:latin typeface="Microsoft YaHei"/>
                <a:ea typeface="汉仪意宋"/>
              </a:rPr>
              <a:t>Current State of WebAssembly</a:t>
            </a:r>
          </a:p>
        </p:txBody>
      </p:sp>
      <p:sp>
        <p:nvSpPr>
          <p:cNvPr id="7" name="TextBox 7"/>
          <p:cNvSpPr txBox="1"/>
          <p:nvPr/>
        </p:nvSpPr>
        <p:spPr>
          <a:xfrm rot="0" flipH="0" flipV="0">
            <a:off x="8122561" y="1100488"/>
            <a:ext cx="9300985" cy="4055940"/>
          </a:xfrm>
          <a:prstGeom prst="rect">
            <a:avLst/>
          </a:prstGeom>
        </p:spPr>
        <p:txBody>
          <a:bodyPr lIns="0" tIns="0" rIns="0" bIns="0" anchor="t"/>
          <a:lstStyle/>
          <a:p>
            <a:pPr algn="l">
              <a:lnSpc>
                <a:spcPts val="3000"/>
              </a:lnSpc>
            </a:pPr>
            <a:endParaRPr lang="zh-CN">
              <a:latin typeface="Calibri"/>
              <a:ea typeface="Microsoft YaHei"/>
            </a:endParaRPr>
          </a:p>
          <a:p>
            <a:pPr algn="l">
              <a:lnSpc>
                <a:spcPts val="3000"/>
              </a:lnSpc>
            </a:pPr>
            <a:endParaRPr lang="zh-CN">
              <a:latin typeface="Calibri"/>
              <a:ea typeface="Microsoft YaHei"/>
            </a:endParaRPr>
          </a:p>
          <a:p>
            <a:pPr algn="l">
              <a:lnSpc>
                <a:spcPts val="3000"/>
              </a:lnSpc>
            </a:pPr>
            <a:endParaRPr lang="zh-CN">
              <a:latin typeface="Calibri"/>
              <a:ea typeface="Microsoft YaHei"/>
            </a:endParaRPr>
          </a:p>
          <a:p>
            <a:pPr algn="l">
              <a:lnSpc>
                <a:spcPts val="2925"/>
              </a:lnSpc>
            </a:pPr>
            <a:r>
              <a:rPr lang="zh-CN" sz="2400"/>
              <a:t>WebAssembly 1.0 has shipped in 4 major browser engines.</a:t>
            </a:r>
          </a:p>
          <a:p>
            <a:pPr algn="l">
              <a:lnSpc>
                <a:spcPts val="3000"/>
              </a:lnSpc>
            </a:pPr>
            <a:endParaRPr lang="zh-CN">
              <a:latin typeface="Calibri"/>
              <a:ea typeface="Microsoft YaHei"/>
            </a:endParaRPr>
          </a:p>
        </p:txBody>
      </p:sp>
      <p:pic>
        <p:nvPicPr>
          <p:cNvPr id="8" name=""/>
          <p:cNvPicPr/>
          <p:nvPr/>
        </p:nvPicPr>
        <p:blipFill>
          <a:blip r:embed="rId3"/>
          <a:stretch/>
        </p:blipFill>
        <p:spPr>
          <a:xfrm rot="0">
            <a:off x="8122561" y="3214428"/>
            <a:ext cx="2857500" cy="863600"/>
          </a:xfrm>
          <a:prstGeom prst="rect">
            <a:avLst/>
          </a:prstGeom>
        </p:spPr>
      </p:pic>
      <p:sp>
        <p:nvSpPr>
          <p:cNvPr id="9" name=""/>
          <p:cNvSpPr txBox="1"/>
          <p:nvPr/>
        </p:nvSpPr>
        <p:spPr>
          <a:xfrm rot="0" flipH="0" flipV="0">
            <a:off x="1728449" y="2884228"/>
            <a:ext cx="3925245" cy="1238258"/>
          </a:xfrm>
          <a:prstGeom prst="rect">
            <a:avLst/>
          </a:prstGeom>
          <a:ln w="12700">
            <a:prstDash val="solid"/>
          </a:ln>
        </p:spPr>
        <p:txBody>
          <a:bodyPr/>
          <a:lstStyle/>
          <a:p>
            <a:pPr/>
            <a:r>
              <a:rPr lang="zh-CN" sz="4800">
                <a:solidFill>
                  <a:srgbClr val="FF0200"/>
                </a:solidFill>
              </a:rPr>
              <a:t>MVP 1.0</a:t>
            </a:r>
          </a:p>
        </p:txBody>
      </p:sp>
      <p:sp>
        <p:nvSpPr>
          <p:cNvPr id="10" name=""/>
          <p:cNvSpPr txBox="1"/>
          <p:nvPr/>
        </p:nvSpPr>
        <p:spPr>
          <a:xfrm rot="0" flipH="0" flipV="0">
            <a:off x="8127446" y="4632325"/>
            <a:ext cx="2475481" cy="330200"/>
          </a:xfrm>
          <a:prstGeom prst="rect">
            <a:avLst/>
          </a:prstGeom>
          <a:ln w="12700">
            <a:prstDash val="solid"/>
          </a:ln>
        </p:spPr>
        <p:txBody>
          <a:bodyPr/>
          <a:lstStyle/>
          <a:p>
            <a:pPr/>
            <a:r>
              <a:rPr lang="zh-CN" sz="2400"/>
              <a:t>Used to promote Javascript speed in Browsers.</a:t>
            </a:r>
          </a:p>
        </p:txBody>
      </p:sp>
      <p:sp>
        <p:nvSpPr>
          <p:cNvPr id="11" name=""/>
          <p:cNvSpPr txBox="1"/>
          <p:nvPr/>
        </p:nvSpPr>
        <p:spPr>
          <a:xfrm rot="0" flipH="0" flipV="0">
            <a:off x="816708" y="4632325"/>
            <a:ext cx="2481384" cy="705338"/>
          </a:xfrm>
          <a:prstGeom prst="rect">
            <a:avLst/>
          </a:prstGeom>
          <a:ln w="12700">
            <a:prstDash val="solid"/>
          </a:ln>
        </p:spPr>
        <p:txBody>
          <a:bodyPr/>
          <a:lstStyle/>
          <a:p>
            <a:pPr/>
            <a:r>
              <a:rPr lang="zh-CN" sz="2400"/>
              <a:t>Stable and compatible binary format</a:t>
            </a:r>
          </a:p>
        </p:txBody>
      </p:sp>
      <p:sp>
        <p:nvSpPr>
          <p:cNvPr id="12" name=""/>
          <p:cNvSpPr txBox="1"/>
          <p:nvPr/>
        </p:nvSpPr>
        <p:spPr>
          <a:xfrm rot="0" flipH="0" flipV="0">
            <a:off x="4152277" y="4632325"/>
            <a:ext cx="2481384" cy="705338"/>
          </a:xfrm>
          <a:prstGeom prst="rect">
            <a:avLst/>
          </a:prstGeom>
          <a:ln w="12700">
            <a:prstDash val="solid"/>
          </a:ln>
        </p:spPr>
        <p:txBody>
          <a:bodyPr/>
          <a:lstStyle/>
          <a:p>
            <a:pPr/>
            <a:r>
              <a:rPr lang="zh-CN" sz="2400"/>
              <a:t>Many successful stories already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rcRect l="2890" t="10076" r="2890" b="10076"/>
          <a:stretch/>
        </a:blipFill>
      </p:bgPr>
    </p:bg>
    <p:spTree>
      <p:nvGrpSpPr>
        <p:cNvPr id="1" name=""/>
        <p:cNvGrpSpPr/>
        <p:nvPr/>
      </p:nvGrpSpPr>
      <p:grpSpPr>
        <a:xfrm>
          <a:off x="0" y="0"/>
          <a:ext cx="0" cy="0"/>
          <a:chOff x="0" y="0"/>
          <a:chExt cx="0" cy="0"/>
        </a:xfrm>
      </p:grpSpPr>
      <p:grpSp>
        <p:nvGrpSpPr>
          <p:cNvPr id="2" name="Group 2"/>
          <p:cNvGrpSpPr/>
          <p:nvPr/>
        </p:nvGrpSpPr>
        <p:grpSpPr>
          <a:xfrm rot="0">
            <a:off x="2507686" y="2882572"/>
            <a:ext cx="13306353" cy="3196977"/>
            <a:chOff x="22485" y="-28575"/>
            <a:chExt cx="17741804" cy="4262637"/>
          </a:xfrm>
        </p:grpSpPr>
        <p:sp>
          <p:nvSpPr>
            <p:cNvPr id="4" name="TextBox 4"/>
            <p:cNvSpPr txBox="1"/>
            <p:nvPr/>
          </p:nvSpPr>
          <p:spPr>
            <a:xfrm rot="0">
              <a:off x="22485" y="1217812"/>
              <a:ext cx="17741804" cy="3016250"/>
            </a:xfrm>
            <a:prstGeom prst="rect">
              <a:avLst/>
            </a:prstGeom>
          </p:spPr>
          <p:txBody>
            <a:bodyPr lIns="0" tIns="0" rIns="0" bIns="0" anchor="t"/>
            <a:lstStyle/>
            <a:p>
              <a:pPr algn="ctr">
                <a:lnSpc>
                  <a:spcPts val="9067"/>
                </a:lnSpc>
              </a:pPr>
              <a:r>
                <a:rPr lang="en-US" sz="7000">
                  <a:solidFill>
                    <a:srgbClr val="BDE4F4"/>
                  </a:solidFill>
                  <a:latin typeface="Microsoft YaHei"/>
                  <a:ea typeface="汉仪意宋"/>
                </a:rPr>
                <a:t>Rust All The World</a:t>
              </a:r>
            </a:p>
            <a:p>
              <a:pPr algn="ctr">
                <a:lnSpc>
                  <a:spcPts val="9067"/>
                </a:lnSpc>
              </a:pPr>
              <a:r>
                <a:rPr lang="en-US" sz="4800" i="1" u="sng">
                  <a:solidFill>
                    <a:srgbClr val="BDE4F4"/>
                  </a:solidFill>
                  <a:latin typeface="Microsoft YaHei"/>
                  <a:ea typeface="汉仪意宋"/>
                </a:rPr>
                <a:t>Rust Fullstack Development</a:t>
              </a:r>
            </a:p>
          </p:txBody>
        </p:sp>
        <p:sp>
          <p:nvSpPr>
            <p:cNvPr id="5" name="TextBox 5"/>
            <p:cNvSpPr txBox="1"/>
            <p:nvPr/>
          </p:nvSpPr>
          <p:spPr>
            <a:xfrm rot="0">
              <a:off x="3054453" y="-28575"/>
              <a:ext cx="11632897" cy="638175"/>
            </a:xfrm>
            <a:prstGeom prst="rect">
              <a:avLst/>
            </a:prstGeom>
          </p:spPr>
          <p:txBody>
            <a:bodyPr lIns="0" tIns="0" rIns="0" bIns="0" anchor="t"/>
            <a:lstStyle/>
            <a:p>
              <a:pPr algn="ctr">
                <a:lnSpc>
                  <a:spcPts val="3900"/>
                </a:lnSpc>
              </a:pPr>
              <a:r>
                <a:rPr lang="en-US" sz="3000" b="1">
                  <a:solidFill>
                    <a:srgbClr val="FAFAFA"/>
                  </a:solidFill>
                  <a:latin typeface="Microsoft YaHei"/>
                  <a:ea typeface="汉仪意宋"/>
                </a:rPr>
                <a:t>Let's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rcRect l="2890" t="10300" r="2890" b="10300"/>
          <a:stretch/>
        </a:blipFill>
      </p:bgPr>
    </p:bg>
    <p:spTree>
      <p:nvGrpSpPr>
        <p:cNvPr id="1" name=""/>
        <p:cNvGrpSpPr/>
        <p:nvPr/>
      </p:nvGrpSpPr>
      <p:grpSpPr>
        <a:xfrm>
          <a:off x="0" y="0"/>
          <a:ext cx="0" cy="0"/>
          <a:chOff x="0" y="0"/>
          <a:chExt cx="0" cy="0"/>
        </a:xfrm>
      </p:grpSpPr>
      <p:sp>
        <p:nvSpPr>
          <p:cNvPr id="2" name="AutoShape 2"/>
          <p:cNvSpPr/>
          <p:nvPr/>
        </p:nvSpPr>
        <p:spPr>
          <a:xfrm rot="0">
            <a:off x="1028700" y="1028700"/>
            <a:ext cx="16230600" cy="8229600"/>
          </a:xfrm>
          <a:prstGeom prst="rect">
            <a:avLst/>
          </a:prstGeom>
          <a:solidFill>
            <a:srgbClr val="FAFAFA"/>
          </a:solidFill>
        </p:spPr>
      </p:sp>
      <p:pic>
        <p:nvPicPr>
          <p:cNvPr id="3" name=""/>
          <p:cNvPicPr/>
          <p:nvPr/>
        </p:nvPicPr>
        <p:blipFill>
          <a:blip r:embed="rId3"/>
          <a:stretch/>
        </p:blipFill>
        <p:spPr>
          <a:xfrm rot="0" flipH="0" flipV="0">
            <a:off x="1480038" y="1386742"/>
            <a:ext cx="3898704" cy="886069"/>
          </a:xfrm>
          <a:prstGeom prst="rect">
            <a:avLst/>
          </a:prstGeom>
        </p:spPr>
      </p:pic>
      <p:pic>
        <p:nvPicPr>
          <p:cNvPr id="4" name=""/>
          <p:cNvPicPr/>
          <p:nvPr/>
        </p:nvPicPr>
        <p:blipFill>
          <a:blip r:embed="rId4"/>
          <a:stretch/>
        </p:blipFill>
        <p:spPr>
          <a:xfrm rot="0" flipH="0" flipV="0">
            <a:off x="5069742" y="1468560"/>
            <a:ext cx="2177917" cy="722435"/>
          </a:xfrm>
          <a:prstGeom prst="rect">
            <a:avLst/>
          </a:prstGeom>
        </p:spPr>
      </p:pic>
      <p:sp>
        <p:nvSpPr>
          <p:cNvPr id="5" name=""/>
          <p:cNvSpPr txBox="1"/>
          <p:nvPr/>
        </p:nvSpPr>
        <p:spPr>
          <a:xfrm rot="0" flipH="0" flipV="0">
            <a:off x="1844431" y="2388333"/>
            <a:ext cx="15210340" cy="1002323"/>
          </a:xfrm>
          <a:prstGeom prst="rect">
            <a:avLst/>
          </a:prstGeom>
          <a:ln w="12700">
            <a:prstDash val="solid"/>
          </a:ln>
        </p:spPr>
        <p:txBody>
          <a:bodyPr/>
          <a:lstStyle/>
          <a:p>
            <a:pPr/>
            <a:r>
              <a:rPr lang="zh-CN" sz="2400" b="1"/>
              <a:t>Yew</a:t>
            </a:r>
            <a:r>
              <a:rPr lang="zh-CN" sz="2400"/>
              <a:t>(pronounced</a:t>
            </a:r>
            <a:r>
              <a:rPr lang="zh-CN" sz="2400"/>
              <a:t>/juː/</a:t>
            </a:r>
            <a:r>
              <a:rPr lang="zh-CN" sz="2400"/>
              <a:t>, the same way as "you") is a modern Rust framework inspired by </a:t>
            </a:r>
            <a:r>
              <a:rPr lang="zh-CN" sz="2400" b="1"/>
              <a:t>Elm</a:t>
            </a:r>
            <a:r>
              <a:rPr lang="zh-CN" sz="2400"/>
              <a:t> and </a:t>
            </a:r>
            <a:r>
              <a:rPr lang="zh-CN" sz="2400" b="1"/>
              <a:t>ReactJS</a:t>
            </a:r>
            <a:r>
              <a:rPr lang="zh-CN" sz="2400"/>
              <a:t> for </a:t>
            </a:r>
            <a:r>
              <a:rPr lang="zh-CN" sz="2400"/>
              <a:t>creating multi-threaded </a:t>
            </a:r>
            <a:r>
              <a:rPr lang="zh-CN" sz="2400">
                <a:solidFill>
                  <a:srgbClr val="FF0000"/>
                </a:solidFill>
              </a:rPr>
              <a:t>frontend</a:t>
            </a:r>
            <a:r>
              <a:rPr lang="zh-CN" sz="2400"/>
              <a:t> apps with </a:t>
            </a:r>
            <a:r>
              <a:rPr lang="zh-CN" sz="2400" b="1"/>
              <a:t>WebAssembly.</a:t>
            </a:r>
          </a:p>
        </p:txBody>
      </p:sp>
      <p:sp>
        <p:nvSpPr>
          <p:cNvPr id="6" name=""/>
          <p:cNvSpPr/>
          <p:nvPr/>
        </p:nvSpPr>
        <p:spPr>
          <a:xfrm rot="0" flipH="0" flipV="0">
            <a:off x="9378462" y="8365284"/>
            <a:ext cx="5795664" cy="623385"/>
          </a:xfrm>
        </p:spPr>
        <p:txBody>
          <a:bodyPr/>
          <a:lstStyle/>
          <a:p>
            <a:pPr/>
            <a:r>
              <a:rPr lang="zh-CN" sz="2800"/>
              <a:t>https://www.arewewebyet.org/</a:t>
            </a:r>
          </a:p>
        </p:txBody>
      </p:sp>
      <p:pic>
        <p:nvPicPr>
          <p:cNvPr id="7" name=""/>
          <p:cNvPicPr/>
          <p:nvPr/>
        </p:nvPicPr>
        <p:blipFill>
          <a:blip r:embed="rId5"/>
          <a:stretch/>
        </p:blipFill>
        <p:spPr>
          <a:xfrm rot="0" flipH="0" flipV="0">
            <a:off x="1938215" y="3390656"/>
            <a:ext cx="7080738" cy="5682292"/>
          </a:xfrm>
          <a:prstGeom prst="rect">
            <a:avLst/>
          </a:prstGeom>
        </p:spPr>
      </p:pic>
      <p:sp>
        <p:nvSpPr>
          <p:cNvPr id="8" name=""/>
          <p:cNvSpPr txBox="1"/>
          <p:nvPr/>
        </p:nvSpPr>
        <p:spPr>
          <a:xfrm rot="0" flipH="0" flipV="0">
            <a:off x="9378462" y="3873256"/>
            <a:ext cx="5945330" cy="2674816"/>
          </a:xfrm>
          <a:prstGeom prst="rect">
            <a:avLst/>
          </a:prstGeom>
          <a:ln w="12700">
            <a:prstDash val="solid"/>
          </a:ln>
        </p:spPr>
        <p:txBody>
          <a:bodyPr/>
          <a:lstStyle/>
          <a:p>
            <a:pPr/>
            <a:r>
              <a:rPr lang="zh-CN"/>
              <a:t>HTML? Yes</a:t>
            </a:r>
          </a:p>
          <a:p>
            <a:pPr/>
            <a:r>
              <a:rPr lang="zh-CN"/>
              <a:t>CSS? Yes</a:t>
            </a:r>
          </a:p>
          <a:p>
            <a:pPr/>
            <a:endParaRPr lang="zh-CN"/>
          </a:p>
          <a:p>
            <a:pPr/>
            <a:r>
              <a:rPr lang="zh-CN" sz="2400"/>
              <a:t>JavaScript?  No, you can't find it.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333"/>
        </a:solidFill>
      </p:bgPr>
    </p:bg>
    <p:spTree>
      <p:nvGrpSpPr>
        <p:cNvPr id="1" name=""/>
        <p:cNvGrpSpPr/>
        <p:nvPr/>
      </p:nvGrpSpPr>
      <p:grpSpPr>
        <a:xfrm>
          <a:off x="0" y="0"/>
          <a:ext cx="0" cy="0"/>
          <a:chOff x="0" y="0"/>
          <a:chExt cx="0" cy="0"/>
        </a:xfrm>
      </p:grpSpPr>
      <p:pic>
        <p:nvPicPr>
          <p:cNvPr id="2" name="Picture 2"/>
          <p:cNvPicPr/>
          <p:nvPr/>
        </p:nvPicPr>
        <p:blipFill>
          <a:blip r:embed="rId2">
            <a:alphaModFix amt="50000"/>
          </a:blip>
          <a:srcRect l="24755" t="0" r="33247" b="0"/>
          <a:stretch/>
        </p:blipFill>
        <p:spPr>
          <a:xfrm rot="0" flipH="0" flipV="0">
            <a:off x="12578887" y="-455303"/>
            <a:ext cx="6270139" cy="11197607"/>
          </a:xfrm>
          <a:prstGeom prst="rect">
            <a:avLst/>
          </a:prstGeom>
        </p:spPr>
      </p:pic>
      <p:sp>
        <p:nvSpPr>
          <p:cNvPr id="3" name="AutoShape 3"/>
          <p:cNvSpPr/>
          <p:nvPr/>
        </p:nvSpPr>
        <p:spPr>
          <a:xfrm rot="0">
            <a:off x="-568444" y="-599381"/>
            <a:ext cx="13147331" cy="11485763"/>
          </a:xfrm>
          <a:prstGeom prst="rect">
            <a:avLst/>
          </a:prstGeom>
          <a:solidFill>
            <a:srgbClr val="FAFAFA"/>
          </a:solidFill>
        </p:spPr>
        <p:txBody>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p:txBody>
      </p:sp>
      <p:grpSp>
        <p:nvGrpSpPr>
          <p:cNvPr id="4" name="Group 5"/>
          <p:cNvGrpSpPr/>
          <p:nvPr/>
        </p:nvGrpSpPr>
        <p:grpSpPr>
          <a:xfrm rot="0">
            <a:off x="576303" y="519152"/>
            <a:ext cx="10966751" cy="6907414"/>
            <a:chOff x="0" y="-76200"/>
            <a:chExt cx="14622334" cy="9209886"/>
          </a:xfrm>
        </p:grpSpPr>
        <p:sp>
          <p:nvSpPr>
            <p:cNvPr id="5" name="TextBox 6"/>
            <p:cNvSpPr txBox="1"/>
            <p:nvPr/>
          </p:nvSpPr>
          <p:spPr>
            <a:xfrm rot="0">
              <a:off x="0" y="-76200"/>
              <a:ext cx="14245512" cy="1494367"/>
            </a:xfrm>
            <a:prstGeom prst="rect">
              <a:avLst/>
            </a:prstGeom>
          </p:spPr>
          <p:txBody>
            <a:bodyPr lIns="0" tIns="0" rIns="0" bIns="0" anchor="t"/>
            <a:lstStyle/>
            <a:p>
              <a:pPr/>
              <a:r>
                <a:rPr lang="en-US" sz="7000" b="1">
                  <a:solidFill>
                    <a:srgbClr val="333333"/>
                  </a:solidFill>
                  <a:latin typeface="Microsoft YaHei"/>
                  <a:ea typeface="汉仪意宋"/>
                </a:rPr>
                <a:t>WASI</a:t>
              </a:r>
            </a:p>
          </p:txBody>
        </p:sp>
        <p:sp>
          <p:nvSpPr>
            <p:cNvPr id="6" name="TextBox 8"/>
            <p:cNvSpPr txBox="1"/>
            <p:nvPr/>
          </p:nvSpPr>
          <p:spPr>
            <a:xfrm rot="0" flipH="0" flipV="0">
              <a:off x="41682" y="3345661"/>
              <a:ext cx="14580652" cy="5788025"/>
            </a:xfrm>
            <a:prstGeom prst="rect">
              <a:avLst/>
            </a:prstGeom>
          </p:spPr>
          <p:txBody>
            <a:bodyPr lIns="0" tIns="0" rIns="0" bIns="0" anchor="t"/>
            <a:lstStyle/>
            <a:p>
              <a:pPr algn="l">
                <a:lnSpc>
                  <a:spcPts val="2925"/>
                </a:lnSpc>
              </a:pPr>
              <a:r>
                <a:rPr lang="zh-CN" sz="2400"/>
                <a:t>WASI is a modular system interface for WebAssembly. </a:t>
              </a:r>
              <a:r>
                <a:rPr lang="zh-CN" sz="2400">
                  <a:solidFill>
                    <a:srgbClr val="000000"/>
                  </a:solidFill>
                </a:rPr>
                <a:t>Interfaces to outside world!</a:t>
              </a:r>
              <a:r>
                <a:rPr lang="zh-CN" sz="2400">
                  <a:solidFill>
                    <a:srgbClr val="FF0000"/>
                  </a:solidFill>
                </a:rPr>
                <a:t> </a:t>
              </a:r>
              <a:r>
                <a:rPr lang="zh-CN" sz="2400">
                  <a:solidFill>
                    <a:srgbClr val="000000"/>
                  </a:solidFill>
                </a:rPr>
                <a:t>Extends </a:t>
              </a:r>
              <a:r>
                <a:rPr lang="zh-CN" sz="2400">
                  <a:solidFill>
                    <a:srgbClr val="FF0000"/>
                  </a:solidFill>
                </a:rPr>
                <a:t>beyond the Web</a:t>
              </a:r>
              <a:r>
                <a:rPr lang="zh-CN" sz="2400">
                  <a:solidFill>
                    <a:srgbClr val="000000"/>
                  </a:solidFill>
                </a:rPr>
                <a:t>.</a:t>
              </a:r>
            </a:p>
            <a:p>
              <a:pPr algn="l">
                <a:lnSpc>
                  <a:spcPts val="2925"/>
                </a:lnSpc>
              </a:pPr>
              <a:endParaRPr lang="zh-CN" sz="2400">
                <a:solidFill>
                  <a:srgbClr val="000000"/>
                </a:solidFill>
              </a:endParaRPr>
            </a:p>
            <a:p>
              <a:pPr algn="l">
                <a:lnSpc>
                  <a:spcPts val="2925"/>
                </a:lnSpc>
              </a:pPr>
              <a:r>
                <a:rPr lang="zh-CN" sz="2400"/>
                <a:t>It's designed to be independent of browsers, so it doesn't depend on
Web APIs or JS, and isn't limited by the need to be compatible with JS.
And it has integrated capability-based security, so it extends
WebAssembly's characteristic sandboxing to include I/O.</a:t>
              </a:r>
            </a:p>
            <a:p>
              <a:pPr algn="l">
                <a:lnSpc>
                  <a:spcPts val="2925"/>
                </a:lnSpc>
              </a:pPr>
              <a:endParaRPr lang="zh-CN" sz="2400">
                <a:latin typeface="Calibri"/>
                <a:ea typeface="Microsoft YaHei"/>
              </a:endParaRPr>
            </a:p>
            <a:p>
              <a:pPr algn="l">
                <a:lnSpc>
                  <a:spcPts val="3000"/>
                </a:lnSpc>
              </a:pPr>
              <a:endParaRPr lang="zh-CN">
                <a:latin typeface="Calibri"/>
                <a:ea typeface="Microsoft YaHei"/>
              </a:endParaRPr>
            </a:p>
          </p:txBody>
        </p:sp>
      </p:grpSp>
      <p:sp>
        <p:nvSpPr>
          <p:cNvPr id="7" name=""/>
          <p:cNvSpPr txBox="1"/>
          <p:nvPr/>
        </p:nvSpPr>
        <p:spPr>
          <a:xfrm rot="0" flipH="0" flipV="0">
            <a:off x="576303" y="1716210"/>
            <a:ext cx="5904523" cy="330200"/>
          </a:xfrm>
          <a:prstGeom prst="rect">
            <a:avLst/>
          </a:prstGeom>
          <a:ln w="12700">
            <a:prstDash val="solid"/>
          </a:ln>
        </p:spPr>
        <p:txBody>
          <a:bodyPr/>
          <a:lstStyle/>
          <a:p>
            <a:pPr/>
            <a:r>
              <a:rPr lang="zh-CN" sz="2800" b="1"/>
              <a:t>The WebAssembly System Interface</a:t>
            </a:r>
          </a:p>
        </p:txBody>
      </p:sp>
      <p:sp>
        <p:nvSpPr>
          <p:cNvPr id="8" name=""/>
          <p:cNvSpPr txBox="1"/>
          <p:nvPr/>
        </p:nvSpPr>
        <p:spPr>
          <a:xfrm rot="0" flipH="0" flipV="0">
            <a:off x="576303" y="6910751"/>
            <a:ext cx="2747108" cy="1815123"/>
          </a:xfrm>
          <a:prstGeom prst="rect">
            <a:avLst/>
          </a:prstGeom>
          <a:ln w="12700">
            <a:prstDash val="solid"/>
          </a:ln>
        </p:spPr>
        <p:txBody>
          <a:bodyPr/>
          <a:lstStyle/>
          <a:p>
            <a:pPr marL="304800" indent="-304800">
              <a:lnSpc>
                <a:spcPct val="150000"/>
              </a:lnSpc>
              <a:buFont typeface="Zapf Dingbats" charset="0"/>
              <a:buChar char="✧"/>
            </a:pPr>
            <a:r>
              <a:rPr lang="zh-CN" sz="2400"/>
              <a:t>wasmtime</a:t>
            </a:r>
          </a:p>
          <a:p>
            <a:pPr marL="304800" indent="-304800">
              <a:lnSpc>
                <a:spcPct val="150000"/>
              </a:lnSpc>
              <a:buFont typeface="Zapf Dingbats" charset="0"/>
              <a:buChar char="✧"/>
            </a:pPr>
            <a:r>
              <a:rPr lang="zh-CN" sz="2400"/>
              <a:t>lucet     </a:t>
            </a:r>
          </a:p>
          <a:p>
            <a:pPr marL="304800" indent="-304800">
              <a:lnSpc>
                <a:spcPct val="150000"/>
              </a:lnSpc>
              <a:buFont typeface="Zapf Dingbats" charset="0"/>
              <a:buChar char="✧"/>
            </a:pPr>
            <a:r>
              <a:rPr lang="zh-CN" sz="2400"/>
              <a:t>wasmer</a:t>
            </a:r>
          </a:p>
          <a:p>
            <a:pPr marL="304800" indent="-304800">
              <a:buFont typeface="Zapf Dingbats" charset="0"/>
              <a:buChar char="✧"/>
            </a:pPr>
            <a:endParaRPr lang="zh-CN"/>
          </a:p>
        </p:txBody>
      </p:sp>
      <p:sp>
        <p:nvSpPr>
          <p:cNvPr id="9" name=""/>
          <p:cNvSpPr/>
          <p:nvPr/>
        </p:nvSpPr>
        <p:spPr>
          <a:xfrm rot="0" flipH="0" flipV="0">
            <a:off x="576303" y="9894277"/>
            <a:ext cx="9269046" cy="640862"/>
          </a:xfrm>
        </p:spPr>
        <p:txBody>
          <a:bodyPr/>
          <a:lstStyle/>
          <a:p>
            <a:pPr/>
            <a:r>
              <a:rPr lang="zh-CN" b="1"/>
              <a:t>Build Once, Run Anywhere. </a:t>
            </a:r>
            <a:r>
              <a:rPr lang="zh-CN" b="1" u="sng"/>
              <a:t>Universal Binarie</a:t>
            </a:r>
            <a:r>
              <a:rPr lang="zh-CN" b="1"/>
              <a:t>s powered by WebAssembly.</a:t>
            </a:r>
          </a:p>
        </p:txBody>
      </p:sp>
      <p:sp>
        <p:nvSpPr>
          <p:cNvPr id="10" name=""/>
          <p:cNvSpPr txBox="1"/>
          <p:nvPr/>
        </p:nvSpPr>
        <p:spPr>
          <a:xfrm rot="0" flipH="0" flipV="0">
            <a:off x="5258057" y="6910751"/>
            <a:ext cx="5369874" cy="2330938"/>
          </a:xfrm>
          <a:prstGeom prst="rect">
            <a:avLst/>
          </a:prstGeom>
          <a:ln w="12700">
            <a:prstDash val="solid"/>
          </a:ln>
        </p:spPr>
        <p:txBody>
          <a:bodyPr/>
          <a:lstStyle/>
          <a:p>
            <a:pPr/>
            <a:r>
              <a:rPr lang="zh-CN" sz="3200"/>
              <a:t>Java's dream, WebAssembly's next step.</a:t>
            </a:r>
          </a:p>
          <a:p>
            <a:pPr/>
            <a:r>
              <a:rPr lang="zh-CN" sz="3200">
                <a:solidFill>
                  <a:srgbClr val="FF0000"/>
                </a:solidFill>
              </a:rPr>
              <a:t>Any</a:t>
            </a:r>
            <a:r>
              <a:rPr lang="zh-CN" sz="3200">
                <a:solidFill>
                  <a:srgbClr val="FF0000"/>
                </a:solidFill>
              </a:rPr>
              <a:t> language</a:t>
            </a:r>
            <a:r>
              <a:rPr lang="zh-CN" sz="3200"/>
              <a:t> compiled to wasm.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333"/>
        </a:solidFill>
      </p:bgPr>
    </p:bg>
    <p:spTree>
      <p:nvGrpSpPr>
        <p:cNvPr id="1" name=""/>
        <p:cNvGrpSpPr/>
        <p:nvPr/>
      </p:nvGrpSpPr>
      <p:grpSpPr>
        <a:xfrm>
          <a:off x="0" y="0"/>
          <a:ext cx="0" cy="0"/>
          <a:chOff x="0" y="0"/>
          <a:chExt cx="0" cy="0"/>
        </a:xfrm>
      </p:grpSpPr>
      <p:sp>
        <p:nvSpPr>
          <p:cNvPr id="2" name="AutoShape 2"/>
          <p:cNvSpPr/>
          <p:nvPr/>
        </p:nvSpPr>
        <p:spPr>
          <a:xfrm rot="0">
            <a:off x="-584974" y="2760382"/>
            <a:ext cx="19457947" cy="8143153"/>
          </a:xfrm>
          <a:prstGeom prst="rect">
            <a:avLst/>
          </a:prstGeom>
          <a:solidFill>
            <a:srgbClr val="FAFAFA"/>
          </a:solidFill>
        </p:spPr>
      </p:sp>
      <p:sp>
        <p:nvSpPr>
          <p:cNvPr id="4" name="TextBox 4"/>
          <p:cNvSpPr txBox="1"/>
          <p:nvPr/>
        </p:nvSpPr>
        <p:spPr>
          <a:xfrm rot="0" flipH="0" flipV="0">
            <a:off x="864454" y="818313"/>
            <a:ext cx="15276571" cy="894444"/>
          </a:xfrm>
          <a:prstGeom prst="rect">
            <a:avLst/>
          </a:prstGeom>
        </p:spPr>
        <p:txBody>
          <a:bodyPr lIns="0" tIns="0" rIns="0" bIns="0" anchor="t"/>
          <a:lstStyle/>
          <a:p>
            <a:pPr/>
            <a:r>
              <a:rPr lang="en-US" sz="7200" b="1" spc="175">
                <a:solidFill>
                  <a:srgbClr val="BDE4F4"/>
                </a:solidFill>
                <a:latin typeface="Microsoft YaHei"/>
                <a:ea typeface="汉仪意宋"/>
              </a:rPr>
              <a:t>WebAssembly and Blockchain</a:t>
            </a:r>
          </a:p>
        </p:txBody>
      </p:sp>
      <p:pic>
        <p:nvPicPr>
          <p:cNvPr id="5" name=""/>
          <p:cNvPicPr/>
          <p:nvPr/>
        </p:nvPicPr>
        <p:blipFill>
          <a:blip r:embed="rId2"/>
          <a:stretch/>
        </p:blipFill>
        <p:spPr>
          <a:xfrm rot="0">
            <a:off x="517281" y="3673231"/>
            <a:ext cx="2247900" cy="533400"/>
          </a:xfrm>
          <a:prstGeom prst="rect">
            <a:avLst/>
          </a:prstGeom>
        </p:spPr>
      </p:pic>
      <p:pic>
        <p:nvPicPr>
          <p:cNvPr id="6" name=""/>
          <p:cNvPicPr/>
          <p:nvPr/>
        </p:nvPicPr>
        <p:blipFill>
          <a:blip r:embed="rId3"/>
          <a:stretch/>
        </p:blipFill>
        <p:spPr>
          <a:xfrm rot="0" flipH="0" flipV="0">
            <a:off x="517281" y="4761252"/>
            <a:ext cx="3040184" cy="1355263"/>
          </a:xfrm>
          <a:prstGeom prst="rect">
            <a:avLst/>
          </a:prstGeom>
        </p:spPr>
      </p:pic>
      <p:pic>
        <p:nvPicPr>
          <p:cNvPr id="7" name=""/>
          <p:cNvPicPr/>
          <p:nvPr/>
        </p:nvPicPr>
        <p:blipFill>
          <a:blip r:embed="rId4"/>
          <a:stretch/>
        </p:blipFill>
        <p:spPr>
          <a:xfrm rot="0" flipH="0" flipV="0">
            <a:off x="10583007" y="3396283"/>
            <a:ext cx="2092569" cy="2808093"/>
          </a:xfrm>
          <a:prstGeom prst="rect">
            <a:avLst/>
          </a:prstGeom>
        </p:spPr>
      </p:pic>
      <p:pic>
        <p:nvPicPr>
          <p:cNvPr id="8" name=""/>
          <p:cNvPicPr/>
          <p:nvPr/>
        </p:nvPicPr>
        <p:blipFill>
          <a:blip r:embed="rId5"/>
          <a:stretch/>
        </p:blipFill>
        <p:spPr>
          <a:xfrm rot="0" flipH="0" flipV="0">
            <a:off x="5629031" y="3577710"/>
            <a:ext cx="3018813" cy="2445238"/>
          </a:xfrm>
          <a:prstGeom prst="rect">
            <a:avLst/>
          </a:prstGeom>
        </p:spPr>
      </p:pic>
      <p:pic>
        <p:nvPicPr>
          <p:cNvPr id="9" name=""/>
          <p:cNvPicPr/>
          <p:nvPr/>
        </p:nvPicPr>
        <p:blipFill>
          <a:blip r:embed="rId6"/>
          <a:stretch/>
        </p:blipFill>
        <p:spPr>
          <a:xfrm rot="0">
            <a:off x="14689467" y="4260580"/>
            <a:ext cx="3035300" cy="1079500"/>
          </a:xfrm>
          <a:prstGeom prst="rect">
            <a:avLst/>
          </a:prstGeom>
        </p:spPr>
      </p:pic>
      <p:grpSp>
        <p:nvGrpSpPr>
          <p:cNvPr id="10" name=""/>
          <p:cNvGrpSpPr/>
          <p:nvPr/>
        </p:nvGrpSpPr>
        <p:grpSpPr>
          <a:xfrm rot="0" flipH="0" flipV="0">
            <a:off x="11388448" y="6872665"/>
            <a:ext cx="6336319" cy="3767015"/>
            <a:chOff x="10610849" y="6811840"/>
            <a:chExt cx="6336319" cy="3767015"/>
          </a:xfrm>
        </p:grpSpPr>
        <p:sp>
          <p:nvSpPr>
            <p:cNvPr id="11" name=""/>
            <p:cNvSpPr txBox="1"/>
            <p:nvPr/>
          </p:nvSpPr>
          <p:spPr>
            <a:xfrm rot="0" flipH="0" flipV="0">
              <a:off x="10610850" y="6811840"/>
              <a:ext cx="6336319" cy="3767016"/>
            </a:xfrm>
            <a:prstGeom prst="rect">
              <a:avLst/>
            </a:prstGeom>
            <a:ln w="15875">
              <a:solidFill>
                <a:srgbClr val="FF9900"/>
              </a:solidFill>
              <a:prstDash val="sysDot"/>
              <a:headEnd/>
              <a:tailEnd/>
            </a:ln>
          </p:spPr>
          <p:txBody>
            <a:bodyPr/>
            <a:lstStyle/>
            <a:p/>
          </p:txBody>
        </p:sp>
        <p:pic>
          <p:nvPicPr>
            <p:cNvPr id="12" name=""/>
            <p:cNvPicPr/>
            <p:nvPr/>
          </p:nvPicPr>
          <p:blipFill>
            <a:blip r:embed="rId7"/>
            <a:stretch/>
          </p:blipFill>
          <p:spPr>
            <a:xfrm rot="0" flipH="0" flipV="0">
              <a:off x="10889045" y="9425246"/>
              <a:ext cx="3076047" cy="1025349"/>
            </a:xfrm>
            <a:prstGeom prst="rect">
              <a:avLst/>
            </a:prstGeom>
          </p:spPr>
        </p:pic>
        <p:sp>
          <p:nvSpPr>
            <p:cNvPr id="13" name=""/>
            <p:cNvSpPr txBox="1"/>
            <p:nvPr/>
          </p:nvSpPr>
          <p:spPr>
            <a:xfrm rot="0" flipH="0" flipV="0">
              <a:off x="10889045" y="7092112"/>
              <a:ext cx="2923328" cy="715424"/>
            </a:xfrm>
            <a:prstGeom prst="rect">
              <a:avLst/>
            </a:prstGeom>
            <a:ln w="12700">
              <a:prstDash val="solid"/>
            </a:ln>
          </p:spPr>
          <p:txBody>
            <a:bodyPr/>
            <a:lstStyle/>
            <a:p>
              <a:pPr/>
              <a:r>
                <a:rPr lang="zh-CN" sz="2400" u="sng"/>
                <a:t>On Research</a:t>
              </a:r>
            </a:p>
          </p:txBody>
        </p:sp>
        <p:pic>
          <p:nvPicPr>
            <p:cNvPr id="14" name=""/>
            <p:cNvPicPr/>
            <p:nvPr/>
          </p:nvPicPr>
          <p:blipFill>
            <a:blip r:embed="rId8"/>
            <a:stretch/>
          </p:blipFill>
          <p:spPr>
            <a:xfrm rot="0" flipH="0" flipV="0">
              <a:off x="10889045" y="7991909"/>
              <a:ext cx="4981874" cy="1071103"/>
            </a:xfrm>
            <a:prstGeom prst="rect">
              <a:avLst/>
            </a:prstGeom>
          </p:spPr>
        </p:pic>
      </p:grpSp>
      <p:sp>
        <p:nvSpPr>
          <p:cNvPr id="15" name=""/>
          <p:cNvSpPr txBox="1"/>
          <p:nvPr/>
        </p:nvSpPr>
        <p:spPr>
          <a:xfrm rot="0" flipH="0" flipV="0">
            <a:off x="517281" y="7795393"/>
            <a:ext cx="5598181" cy="1281551"/>
          </a:xfrm>
          <a:prstGeom prst="rect">
            <a:avLst/>
          </a:prstGeom>
          <a:ln w="12700">
            <a:prstDash val="solid"/>
          </a:ln>
        </p:spPr>
        <p:txBody>
          <a:bodyPr/>
          <a:lstStyle/>
          <a:p>
            <a:pPr/>
            <a:r>
              <a:rPr lang="zh-CN" sz="3200"/>
              <a:t>And some other not famous projects ...</a:t>
            </a:r>
          </a:p>
        </p:txBody>
      </p:sp>
    </p:spTree>
  </p:cSld>
  <p:clrMapOvr>
    <a:masterClrMapping/>
  </p:clrMapOvr>
</p:sld>
</file>